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5" r:id="rId2"/>
  </p:sldMasterIdLst>
  <p:notesMasterIdLst>
    <p:notesMasterId r:id="rId42"/>
  </p:notesMasterIdLst>
  <p:sldIdLst>
    <p:sldId id="262" r:id="rId3"/>
    <p:sldId id="432" r:id="rId4"/>
    <p:sldId id="477" r:id="rId5"/>
    <p:sldId id="478" r:id="rId6"/>
    <p:sldId id="302" r:id="rId7"/>
    <p:sldId id="352" r:id="rId8"/>
    <p:sldId id="353" r:id="rId9"/>
    <p:sldId id="433" r:id="rId10"/>
    <p:sldId id="364" r:id="rId11"/>
    <p:sldId id="365" r:id="rId12"/>
    <p:sldId id="366" r:id="rId13"/>
    <p:sldId id="367" r:id="rId14"/>
    <p:sldId id="368" r:id="rId15"/>
    <p:sldId id="435" r:id="rId16"/>
    <p:sldId id="434" r:id="rId17"/>
    <p:sldId id="446" r:id="rId18"/>
    <p:sldId id="442" r:id="rId19"/>
    <p:sldId id="443" r:id="rId20"/>
    <p:sldId id="444" r:id="rId21"/>
    <p:sldId id="447" r:id="rId22"/>
    <p:sldId id="481" r:id="rId23"/>
    <p:sldId id="482" r:id="rId24"/>
    <p:sldId id="480" r:id="rId25"/>
    <p:sldId id="492" r:id="rId26"/>
    <p:sldId id="493" r:id="rId27"/>
    <p:sldId id="483" r:id="rId28"/>
    <p:sldId id="490" r:id="rId29"/>
    <p:sldId id="437" r:id="rId30"/>
    <p:sldId id="448" r:id="rId31"/>
    <p:sldId id="438" r:id="rId32"/>
    <p:sldId id="484" r:id="rId33"/>
    <p:sldId id="487" r:id="rId34"/>
    <p:sldId id="486" r:id="rId35"/>
    <p:sldId id="488" r:id="rId36"/>
    <p:sldId id="489" r:id="rId37"/>
    <p:sldId id="439" r:id="rId38"/>
    <p:sldId id="491" r:id="rId39"/>
    <p:sldId id="440" r:id="rId40"/>
    <p:sldId id="470" r:id="rId41"/>
  </p:sldIdLst>
  <p:sldSz cx="9144000" cy="6858000" type="screen4x3"/>
  <p:notesSz cx="6858000" cy="9144000"/>
  <p:defaultTextStyle>
    <a:defPPr>
      <a:defRPr lang="zh-TW"/>
    </a:defPPr>
    <a:lvl1pPr algn="l" rtl="0" eaLnBrk="0" fontAlgn="base" hangingPunct="0">
      <a:spcBef>
        <a:spcPct val="0"/>
      </a:spcBef>
      <a:spcAft>
        <a:spcPct val="0"/>
      </a:spcAft>
      <a:defRPr kumimoji="1" sz="2400" kern="1200">
        <a:solidFill>
          <a:schemeClr val="tx1"/>
        </a:solidFill>
        <a:latin typeface="Verdana" panose="020B060403050404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Verdana" panose="020B060403050404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Verdana" panose="020B060403050404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Verdana" panose="020B060403050404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Verdana" panose="020B0604030504040204" pitchFamily="34"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Verdana" panose="020B0604030504040204" pitchFamily="34"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Verdana" panose="020B0604030504040204" pitchFamily="34"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Verdana" panose="020B0604030504040204" pitchFamily="34"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Verdana" panose="020B0604030504040204" pitchFamily="34" charset="0"/>
        <a:ea typeface="新細明體" panose="02020500000000000000" pitchFamily="18" charset="-120"/>
        <a:cs typeface="+mn-cs"/>
      </a:defRPr>
    </a:lvl9pPr>
  </p:defaultTextStyle>
  <p:extLst>
    <p:ext uri="{521415D9-36F7-43E2-AB2F-B90AF26B5E84}">
      <p14:sectionLst xmlns:p14="http://schemas.microsoft.com/office/powerpoint/2010/main">
        <p14:section name="預設章節" id="{408A4871-A947-4321-9CC3-6D29DFA6E355}">
          <p14:sldIdLst>
            <p14:sldId id="262"/>
            <p14:sldId id="432"/>
            <p14:sldId id="477"/>
            <p14:sldId id="478"/>
            <p14:sldId id="302"/>
            <p14:sldId id="352"/>
            <p14:sldId id="353"/>
            <p14:sldId id="433"/>
            <p14:sldId id="364"/>
            <p14:sldId id="365"/>
            <p14:sldId id="366"/>
            <p14:sldId id="367"/>
            <p14:sldId id="368"/>
            <p14:sldId id="435"/>
            <p14:sldId id="434"/>
            <p14:sldId id="446"/>
            <p14:sldId id="442"/>
            <p14:sldId id="443"/>
            <p14:sldId id="444"/>
            <p14:sldId id="447"/>
            <p14:sldId id="481"/>
            <p14:sldId id="482"/>
            <p14:sldId id="480"/>
            <p14:sldId id="492"/>
            <p14:sldId id="493"/>
            <p14:sldId id="483"/>
            <p14:sldId id="490"/>
            <p14:sldId id="437"/>
            <p14:sldId id="448"/>
            <p14:sldId id="438"/>
            <p14:sldId id="484"/>
            <p14:sldId id="487"/>
            <p14:sldId id="486"/>
            <p14:sldId id="488"/>
            <p14:sldId id="489"/>
            <p14:sldId id="439"/>
            <p14:sldId id="491"/>
            <p14:sldId id="440"/>
            <p14:sldId id="470"/>
          </p14:sldIdLst>
        </p14:section>
        <p14:section name="未命名的章節" id="{2AA5C892-58B8-4A63-B3F7-AB68A686A1BB}">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76" d="100"/>
          <a:sy n="76" d="100"/>
        </p:scale>
        <p:origin x="1063"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新細明體" charset="-120"/>
              </a:defRPr>
            </a:lvl1pPr>
          </a:lstStyle>
          <a:p>
            <a:pPr>
              <a:defRPr/>
            </a:pPr>
            <a:endParaRPr lang="en-US" altLang="zh-TW"/>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新細明體" charset="-120"/>
              </a:defRPr>
            </a:lvl1pPr>
          </a:lstStyle>
          <a:p>
            <a:pPr>
              <a:defRPr/>
            </a:pPr>
            <a:endParaRPr lang="en-US" altLang="zh-TW"/>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新細明體" charset="-120"/>
              </a:defRPr>
            </a:lvl1pPr>
          </a:lstStyle>
          <a:p>
            <a:pPr>
              <a:defRPr/>
            </a:pPr>
            <a:endParaRPr lang="en-US" altLang="zh-TW"/>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2F458786-ADA0-496C-A045-1E38286225D6}" type="slidenum">
              <a:rPr lang="en-US" altLang="zh-TW"/>
              <a:pPr>
                <a:defRPr/>
              </a:pPr>
              <a:t>‹#›</a:t>
            </a:fld>
            <a:endParaRPr lang="en-US" altLang="zh-TW"/>
          </a:p>
        </p:txBody>
      </p:sp>
    </p:spTree>
    <p:extLst>
      <p:ext uri="{BB962C8B-B14F-4D97-AF65-F5344CB8AC3E}">
        <p14:creationId xmlns:p14="http://schemas.microsoft.com/office/powerpoint/2010/main" val="3595137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新細明體" panose="02020500000000000000" pitchFamily="18" charset="-120"/>
              </a:defRPr>
            </a:lvl1pPr>
            <a:lvl2pPr marL="742950" indent="-285750">
              <a:spcBef>
                <a:spcPct val="30000"/>
              </a:spcBef>
              <a:defRPr kumimoji="1" sz="1200">
                <a:solidFill>
                  <a:schemeClr val="tx1"/>
                </a:solidFill>
                <a:latin typeface="Times New Roman" panose="02020603050405020304" pitchFamily="18" charset="0"/>
                <a:ea typeface="新細明體" panose="02020500000000000000" pitchFamily="18" charset="-120"/>
              </a:defRPr>
            </a:lvl2pPr>
            <a:lvl3pPr marL="11430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3pPr>
            <a:lvl4pPr marL="16002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4pPr>
            <a:lvl5pPr marL="2057400" indent="-228600">
              <a:spcBef>
                <a:spcPct val="30000"/>
              </a:spcBef>
              <a:defRPr kumimoji="1" sz="12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新細明體" panose="02020500000000000000" pitchFamily="18" charset="-120"/>
              </a:defRPr>
            </a:lvl9pPr>
          </a:lstStyle>
          <a:p>
            <a:pPr>
              <a:spcBef>
                <a:spcPct val="0"/>
              </a:spcBef>
            </a:pPr>
            <a:fld id="{029F70CA-1A78-4C67-A178-600728628083}" type="slidenum">
              <a:rPr lang="en-US" altLang="zh-TW"/>
              <a:pPr>
                <a:spcBef>
                  <a:spcPct val="0"/>
                </a:spcBef>
              </a:pPr>
              <a:t>1</a:t>
            </a:fld>
            <a:endParaRPr lang="en-US" altLang="zh-TW"/>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dirty="0">
              <a:ea typeface="新細明體" panose="02020500000000000000" pitchFamily="18" charset="-120"/>
            </a:endParaRPr>
          </a:p>
        </p:txBody>
      </p:sp>
    </p:spTree>
    <p:extLst>
      <p:ext uri="{BB962C8B-B14F-4D97-AF65-F5344CB8AC3E}">
        <p14:creationId xmlns:p14="http://schemas.microsoft.com/office/powerpoint/2010/main" val="114963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2F458786-ADA0-496C-A045-1E38286225D6}" type="slidenum">
              <a:rPr lang="en-US" altLang="zh-TW" smtClean="0"/>
              <a:pPr>
                <a:defRPr/>
              </a:pPr>
              <a:t>31</a:t>
            </a:fld>
            <a:endParaRPr lang="en-US" altLang="zh-TW"/>
          </a:p>
        </p:txBody>
      </p:sp>
    </p:spTree>
    <p:extLst>
      <p:ext uri="{BB962C8B-B14F-4D97-AF65-F5344CB8AC3E}">
        <p14:creationId xmlns:p14="http://schemas.microsoft.com/office/powerpoint/2010/main" val="2386263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9" name="Rectangle 5"/>
              <p:cNvSpPr>
                <a:spLocks noChangeArrowheads="1"/>
              </p:cNvSpPr>
              <p:nvPr/>
            </p:nvSpPr>
            <p:spPr bwMode="auto">
              <a:xfrm>
                <a:off x="9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 name="Rectangle 6"/>
              <p:cNvSpPr>
                <a:spLocks noChangeArrowheads="1"/>
              </p:cNvSpPr>
              <p:nvPr/>
            </p:nvSpPr>
            <p:spPr bwMode="auto">
              <a:xfrm>
                <a:off x="19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1" name="Rectangle 7"/>
              <p:cNvSpPr>
                <a:spLocks noChangeArrowheads="1"/>
              </p:cNvSpPr>
              <p:nvPr/>
            </p:nvSpPr>
            <p:spPr bwMode="auto">
              <a:xfrm>
                <a:off x="28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2" name="Rectangle 8"/>
              <p:cNvSpPr>
                <a:spLocks noChangeArrowheads="1"/>
              </p:cNvSpPr>
              <p:nvPr/>
            </p:nvSpPr>
            <p:spPr bwMode="auto">
              <a:xfrm>
                <a:off x="38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3" name="Rectangle 9"/>
              <p:cNvSpPr>
                <a:spLocks noChangeArrowheads="1"/>
              </p:cNvSpPr>
              <p:nvPr/>
            </p:nvSpPr>
            <p:spPr bwMode="auto">
              <a:xfrm>
                <a:off x="47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4" name="Rectangle 10"/>
              <p:cNvSpPr>
                <a:spLocks noChangeArrowheads="1"/>
              </p:cNvSpPr>
              <p:nvPr/>
            </p:nvSpPr>
            <p:spPr bwMode="auto">
              <a:xfrm>
                <a:off x="57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5" name="Rectangle 11"/>
              <p:cNvSpPr>
                <a:spLocks noChangeArrowheads="1"/>
              </p:cNvSpPr>
              <p:nvPr/>
            </p:nvSpPr>
            <p:spPr bwMode="auto">
              <a:xfrm>
                <a:off x="67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6" name="Rectangle 12"/>
              <p:cNvSpPr>
                <a:spLocks noChangeArrowheads="1"/>
              </p:cNvSpPr>
              <p:nvPr/>
            </p:nvSpPr>
            <p:spPr bwMode="auto">
              <a:xfrm>
                <a:off x="76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7" name="Rectangle 13"/>
              <p:cNvSpPr>
                <a:spLocks noChangeArrowheads="1"/>
              </p:cNvSpPr>
              <p:nvPr/>
            </p:nvSpPr>
            <p:spPr bwMode="auto">
              <a:xfrm>
                <a:off x="86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8" name="Rectangle 14"/>
              <p:cNvSpPr>
                <a:spLocks noChangeArrowheads="1"/>
              </p:cNvSpPr>
              <p:nvPr/>
            </p:nvSpPr>
            <p:spPr bwMode="auto">
              <a:xfrm>
                <a:off x="95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9" name="Rectangle 15"/>
              <p:cNvSpPr>
                <a:spLocks noChangeArrowheads="1"/>
              </p:cNvSpPr>
              <p:nvPr/>
            </p:nvSpPr>
            <p:spPr bwMode="auto">
              <a:xfrm>
                <a:off x="105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20" name="Rectangle 16"/>
              <p:cNvSpPr>
                <a:spLocks noChangeArrowheads="1"/>
              </p:cNvSpPr>
              <p:nvPr/>
            </p:nvSpPr>
            <p:spPr bwMode="auto">
              <a:xfrm>
                <a:off x="115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21" name="Rectangle 17"/>
              <p:cNvSpPr>
                <a:spLocks noChangeArrowheads="1"/>
              </p:cNvSpPr>
              <p:nvPr/>
            </p:nvSpPr>
            <p:spPr bwMode="auto">
              <a:xfrm>
                <a:off x="124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22" name="Rectangle 18"/>
              <p:cNvSpPr>
                <a:spLocks noChangeArrowheads="1"/>
              </p:cNvSpPr>
              <p:nvPr/>
            </p:nvSpPr>
            <p:spPr bwMode="auto">
              <a:xfrm>
                <a:off x="134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23" name="Rectangle 19"/>
              <p:cNvSpPr>
                <a:spLocks noChangeArrowheads="1"/>
              </p:cNvSpPr>
              <p:nvPr/>
            </p:nvSpPr>
            <p:spPr bwMode="auto">
              <a:xfrm>
                <a:off x="143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24" name="Rectangle 20"/>
              <p:cNvSpPr>
                <a:spLocks noChangeArrowheads="1"/>
              </p:cNvSpPr>
              <p:nvPr/>
            </p:nvSpPr>
            <p:spPr bwMode="auto">
              <a:xfrm>
                <a:off x="153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25" name="Rectangle 21"/>
              <p:cNvSpPr>
                <a:spLocks noChangeArrowheads="1"/>
              </p:cNvSpPr>
              <p:nvPr/>
            </p:nvSpPr>
            <p:spPr bwMode="auto">
              <a:xfrm>
                <a:off x="163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26" name="Rectangle 22"/>
              <p:cNvSpPr>
                <a:spLocks noChangeArrowheads="1"/>
              </p:cNvSpPr>
              <p:nvPr/>
            </p:nvSpPr>
            <p:spPr bwMode="auto">
              <a:xfrm>
                <a:off x="172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27" name="Rectangle 23"/>
              <p:cNvSpPr>
                <a:spLocks noChangeArrowheads="1"/>
              </p:cNvSpPr>
              <p:nvPr/>
            </p:nvSpPr>
            <p:spPr bwMode="auto">
              <a:xfrm>
                <a:off x="182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28" name="Rectangle 24"/>
              <p:cNvSpPr>
                <a:spLocks noChangeArrowheads="1"/>
              </p:cNvSpPr>
              <p:nvPr/>
            </p:nvSpPr>
            <p:spPr bwMode="auto">
              <a:xfrm>
                <a:off x="191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29" name="Rectangle 25"/>
              <p:cNvSpPr>
                <a:spLocks noChangeArrowheads="1"/>
              </p:cNvSpPr>
              <p:nvPr/>
            </p:nvSpPr>
            <p:spPr bwMode="auto">
              <a:xfrm>
                <a:off x="201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30" name="Rectangle 26"/>
              <p:cNvSpPr>
                <a:spLocks noChangeArrowheads="1"/>
              </p:cNvSpPr>
              <p:nvPr/>
            </p:nvSpPr>
            <p:spPr bwMode="auto">
              <a:xfrm>
                <a:off x="211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31" name="Rectangle 27"/>
              <p:cNvSpPr>
                <a:spLocks noChangeArrowheads="1"/>
              </p:cNvSpPr>
              <p:nvPr/>
            </p:nvSpPr>
            <p:spPr bwMode="auto">
              <a:xfrm>
                <a:off x="220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32" name="Rectangle 28"/>
              <p:cNvSpPr>
                <a:spLocks noChangeArrowheads="1"/>
              </p:cNvSpPr>
              <p:nvPr/>
            </p:nvSpPr>
            <p:spPr bwMode="auto">
              <a:xfrm>
                <a:off x="230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33" name="Rectangle 29"/>
              <p:cNvSpPr>
                <a:spLocks noChangeArrowheads="1"/>
              </p:cNvSpPr>
              <p:nvPr/>
            </p:nvSpPr>
            <p:spPr bwMode="auto">
              <a:xfrm>
                <a:off x="239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34" name="Rectangle 30"/>
              <p:cNvSpPr>
                <a:spLocks noChangeArrowheads="1"/>
              </p:cNvSpPr>
              <p:nvPr/>
            </p:nvSpPr>
            <p:spPr bwMode="auto">
              <a:xfrm>
                <a:off x="249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35" name="Rectangle 31"/>
              <p:cNvSpPr>
                <a:spLocks noChangeArrowheads="1"/>
              </p:cNvSpPr>
              <p:nvPr/>
            </p:nvSpPr>
            <p:spPr bwMode="auto">
              <a:xfrm>
                <a:off x="259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36" name="Rectangle 32"/>
              <p:cNvSpPr>
                <a:spLocks noChangeArrowheads="1"/>
              </p:cNvSpPr>
              <p:nvPr/>
            </p:nvSpPr>
            <p:spPr bwMode="auto">
              <a:xfrm>
                <a:off x="268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37" name="Rectangle 33"/>
              <p:cNvSpPr>
                <a:spLocks noChangeArrowheads="1"/>
              </p:cNvSpPr>
              <p:nvPr/>
            </p:nvSpPr>
            <p:spPr bwMode="auto">
              <a:xfrm>
                <a:off x="278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38" name="Rectangle 34"/>
              <p:cNvSpPr>
                <a:spLocks noChangeArrowheads="1"/>
              </p:cNvSpPr>
              <p:nvPr/>
            </p:nvSpPr>
            <p:spPr bwMode="auto">
              <a:xfrm>
                <a:off x="287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39" name="Rectangle 35"/>
              <p:cNvSpPr>
                <a:spLocks noChangeArrowheads="1"/>
              </p:cNvSpPr>
              <p:nvPr/>
            </p:nvSpPr>
            <p:spPr bwMode="auto">
              <a:xfrm>
                <a:off x="297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0" name="Rectangle 36"/>
              <p:cNvSpPr>
                <a:spLocks noChangeArrowheads="1"/>
              </p:cNvSpPr>
              <p:nvPr/>
            </p:nvSpPr>
            <p:spPr bwMode="auto">
              <a:xfrm>
                <a:off x="307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1" name="Rectangle 37"/>
              <p:cNvSpPr>
                <a:spLocks noChangeArrowheads="1"/>
              </p:cNvSpPr>
              <p:nvPr/>
            </p:nvSpPr>
            <p:spPr bwMode="auto">
              <a:xfrm>
                <a:off x="316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2" name="Rectangle 38"/>
              <p:cNvSpPr>
                <a:spLocks noChangeArrowheads="1"/>
              </p:cNvSpPr>
              <p:nvPr/>
            </p:nvSpPr>
            <p:spPr bwMode="auto">
              <a:xfrm>
                <a:off x="326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3" name="Rectangle 39"/>
              <p:cNvSpPr>
                <a:spLocks noChangeArrowheads="1"/>
              </p:cNvSpPr>
              <p:nvPr/>
            </p:nvSpPr>
            <p:spPr bwMode="auto">
              <a:xfrm>
                <a:off x="335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4" name="Rectangle 40"/>
              <p:cNvSpPr>
                <a:spLocks noChangeArrowheads="1"/>
              </p:cNvSpPr>
              <p:nvPr/>
            </p:nvSpPr>
            <p:spPr bwMode="auto">
              <a:xfrm>
                <a:off x="345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5" name="Rectangle 41"/>
              <p:cNvSpPr>
                <a:spLocks noChangeArrowheads="1"/>
              </p:cNvSpPr>
              <p:nvPr/>
            </p:nvSpPr>
            <p:spPr bwMode="auto">
              <a:xfrm>
                <a:off x="355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6" name="Rectangle 42"/>
              <p:cNvSpPr>
                <a:spLocks noChangeArrowheads="1"/>
              </p:cNvSpPr>
              <p:nvPr/>
            </p:nvSpPr>
            <p:spPr bwMode="auto">
              <a:xfrm>
                <a:off x="364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7" name="Rectangle 43"/>
              <p:cNvSpPr>
                <a:spLocks noChangeArrowheads="1"/>
              </p:cNvSpPr>
              <p:nvPr/>
            </p:nvSpPr>
            <p:spPr bwMode="auto">
              <a:xfrm>
                <a:off x="374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8" name="Rectangle 44"/>
              <p:cNvSpPr>
                <a:spLocks noChangeArrowheads="1"/>
              </p:cNvSpPr>
              <p:nvPr/>
            </p:nvSpPr>
            <p:spPr bwMode="auto">
              <a:xfrm>
                <a:off x="383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49" name="Rectangle 45"/>
              <p:cNvSpPr>
                <a:spLocks noChangeArrowheads="1"/>
              </p:cNvSpPr>
              <p:nvPr/>
            </p:nvSpPr>
            <p:spPr bwMode="auto">
              <a:xfrm>
                <a:off x="393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50" name="Rectangle 46"/>
              <p:cNvSpPr>
                <a:spLocks noChangeArrowheads="1"/>
              </p:cNvSpPr>
              <p:nvPr/>
            </p:nvSpPr>
            <p:spPr bwMode="auto">
              <a:xfrm>
                <a:off x="403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51" name="Rectangle 47"/>
              <p:cNvSpPr>
                <a:spLocks noChangeArrowheads="1"/>
              </p:cNvSpPr>
              <p:nvPr/>
            </p:nvSpPr>
            <p:spPr bwMode="auto">
              <a:xfrm>
                <a:off x="412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52" name="Rectangle 48"/>
              <p:cNvSpPr>
                <a:spLocks noChangeArrowheads="1"/>
              </p:cNvSpPr>
              <p:nvPr/>
            </p:nvSpPr>
            <p:spPr bwMode="auto">
              <a:xfrm>
                <a:off x="422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53" name="Rectangle 49"/>
              <p:cNvSpPr>
                <a:spLocks noChangeArrowheads="1"/>
              </p:cNvSpPr>
              <p:nvPr/>
            </p:nvSpPr>
            <p:spPr bwMode="auto">
              <a:xfrm>
                <a:off x="431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54" name="Rectangle 50"/>
              <p:cNvSpPr>
                <a:spLocks noChangeArrowheads="1"/>
              </p:cNvSpPr>
              <p:nvPr/>
            </p:nvSpPr>
            <p:spPr bwMode="auto">
              <a:xfrm>
                <a:off x="441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55" name="Rectangle 51"/>
              <p:cNvSpPr>
                <a:spLocks noChangeArrowheads="1"/>
              </p:cNvSpPr>
              <p:nvPr/>
            </p:nvSpPr>
            <p:spPr bwMode="auto">
              <a:xfrm>
                <a:off x="451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56" name="Rectangle 52"/>
              <p:cNvSpPr>
                <a:spLocks noChangeArrowheads="1"/>
              </p:cNvSpPr>
              <p:nvPr/>
            </p:nvSpPr>
            <p:spPr bwMode="auto">
              <a:xfrm>
                <a:off x="460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57" name="Rectangle 53"/>
              <p:cNvSpPr>
                <a:spLocks noChangeArrowheads="1"/>
              </p:cNvSpPr>
              <p:nvPr/>
            </p:nvSpPr>
            <p:spPr bwMode="auto">
              <a:xfrm>
                <a:off x="470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58" name="Rectangle 54"/>
              <p:cNvSpPr>
                <a:spLocks noChangeArrowheads="1"/>
              </p:cNvSpPr>
              <p:nvPr/>
            </p:nvSpPr>
            <p:spPr bwMode="auto">
              <a:xfrm>
                <a:off x="479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59" name="Rectangle 55"/>
              <p:cNvSpPr>
                <a:spLocks noChangeArrowheads="1"/>
              </p:cNvSpPr>
              <p:nvPr/>
            </p:nvSpPr>
            <p:spPr bwMode="auto">
              <a:xfrm>
                <a:off x="489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60" name="Rectangle 56"/>
              <p:cNvSpPr>
                <a:spLocks noChangeArrowheads="1"/>
              </p:cNvSpPr>
              <p:nvPr/>
            </p:nvSpPr>
            <p:spPr bwMode="auto">
              <a:xfrm>
                <a:off x="499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61" name="Rectangle 57"/>
              <p:cNvSpPr>
                <a:spLocks noChangeArrowheads="1"/>
              </p:cNvSpPr>
              <p:nvPr/>
            </p:nvSpPr>
            <p:spPr bwMode="auto">
              <a:xfrm>
                <a:off x="508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62" name="Rectangle 58"/>
              <p:cNvSpPr>
                <a:spLocks noChangeArrowheads="1"/>
              </p:cNvSpPr>
              <p:nvPr/>
            </p:nvSpPr>
            <p:spPr bwMode="auto">
              <a:xfrm>
                <a:off x="518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63" name="Rectangle 59"/>
              <p:cNvSpPr>
                <a:spLocks noChangeArrowheads="1"/>
              </p:cNvSpPr>
              <p:nvPr/>
            </p:nvSpPr>
            <p:spPr bwMode="auto">
              <a:xfrm>
                <a:off x="527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64" name="Rectangle 60"/>
              <p:cNvSpPr>
                <a:spLocks noChangeArrowheads="1"/>
              </p:cNvSpPr>
              <p:nvPr/>
            </p:nvSpPr>
            <p:spPr bwMode="auto">
              <a:xfrm>
                <a:off x="537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65" name="Rectangle 61"/>
              <p:cNvSpPr>
                <a:spLocks noChangeArrowheads="1"/>
              </p:cNvSpPr>
              <p:nvPr/>
            </p:nvSpPr>
            <p:spPr bwMode="auto">
              <a:xfrm>
                <a:off x="547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66" name="Rectangle 62"/>
              <p:cNvSpPr>
                <a:spLocks noChangeArrowheads="1"/>
              </p:cNvSpPr>
              <p:nvPr/>
            </p:nvSpPr>
            <p:spPr bwMode="auto">
              <a:xfrm>
                <a:off x="556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67" name="Rectangle 63"/>
              <p:cNvSpPr>
                <a:spLocks noChangeArrowheads="1"/>
              </p:cNvSpPr>
              <p:nvPr/>
            </p:nvSpPr>
            <p:spPr bwMode="auto">
              <a:xfrm>
                <a:off x="566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grpSp>
        <p:sp>
          <p:nvSpPr>
            <p:cNvPr id="6" name="Rectangle 64"/>
            <p:cNvSpPr>
              <a:spLocks noChangeArrowheads="1"/>
            </p:cNvSpPr>
            <p:nvPr userDrawn="1"/>
          </p:nvSpPr>
          <p:spPr bwMode="auto">
            <a:xfrm>
              <a:off x="429" y="0"/>
              <a:ext cx="5331" cy="432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7" name="Rectangle 65"/>
            <p:cNvSpPr>
              <a:spLocks noChangeArrowheads="1"/>
            </p:cNvSpPr>
            <p:nvPr userDrawn="1"/>
          </p:nvSpPr>
          <p:spPr bwMode="auto">
            <a:xfrm>
              <a:off x="0" y="0"/>
              <a:ext cx="5760" cy="321"/>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algn="ctr" eaLnBrk="1" hangingPunct="1"/>
            <a:endParaRPr lang="zh-TW" altLang="zh-TW"/>
          </a:p>
        </p:txBody>
      </p:sp>
      <p:sp>
        <p:nvSpPr>
          <p:cNvPr id="4163" name="Rectangle 67"/>
          <p:cNvSpPr>
            <a:spLocks noGrp="1" noChangeArrowheads="1"/>
          </p:cNvSpPr>
          <p:nvPr>
            <p:ph type="ctrTitle" sz="quarter"/>
          </p:nvPr>
        </p:nvSpPr>
        <p:spPr>
          <a:xfrm>
            <a:off x="779463" y="1096963"/>
            <a:ext cx="7678737" cy="1431925"/>
          </a:xfrm>
        </p:spPr>
        <p:txBody>
          <a:bodyPr/>
          <a:lstStyle>
            <a:lvl1pPr algn="r">
              <a:defRPr/>
            </a:lvl1pPr>
          </a:lstStyle>
          <a:p>
            <a:r>
              <a:rPr lang="zh-TW" altLang="en-US"/>
              <a:t>按一下以編輯母片標題樣式</a:t>
            </a:r>
          </a:p>
        </p:txBody>
      </p:sp>
      <p:sp>
        <p:nvSpPr>
          <p:cNvPr id="4164"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r>
              <a:rPr lang="zh-TW" altLang="en-US"/>
              <a:t>按一下以編輯母片副標題樣式</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endParaRPr lang="en-US" altLang="zh-TW"/>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TW"/>
          </a:p>
        </p:txBody>
      </p:sp>
      <p:sp>
        <p:nvSpPr>
          <p:cNvPr id="71" name="Rectangle 71"/>
          <p:cNvSpPr>
            <a:spLocks noGrp="1" noChangeArrowheads="1"/>
          </p:cNvSpPr>
          <p:nvPr>
            <p:ph type="sldNum" sz="quarter" idx="12"/>
          </p:nvPr>
        </p:nvSpPr>
        <p:spPr>
          <a:xfrm>
            <a:off x="6553200" y="6248400"/>
            <a:ext cx="1905000" cy="457200"/>
          </a:xfrm>
        </p:spPr>
        <p:txBody>
          <a:bodyPr/>
          <a:lstStyle>
            <a:lvl1pPr>
              <a:defRPr smtClean="0"/>
            </a:lvl1pPr>
          </a:lstStyle>
          <a:p>
            <a:pPr>
              <a:defRPr/>
            </a:pPr>
            <a:fld id="{0B7E411D-C51F-4E00-B5B1-37C256A49579}" type="slidenum">
              <a:rPr lang="en-US" altLang="zh-TW"/>
              <a:pPr>
                <a:defRPr/>
              </a:pPr>
              <a:t>‹#›</a:t>
            </a:fld>
            <a:endParaRPr lang="en-US" altLang="zh-TW"/>
          </a:p>
        </p:txBody>
      </p:sp>
    </p:spTree>
    <p:extLst>
      <p:ext uri="{BB962C8B-B14F-4D97-AF65-F5344CB8AC3E}">
        <p14:creationId xmlns:p14="http://schemas.microsoft.com/office/powerpoint/2010/main" val="3347032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9"/>
          <p:cNvSpPr>
            <a:spLocks noGrp="1" noChangeArrowheads="1"/>
          </p:cNvSpPr>
          <p:nvPr>
            <p:ph type="sldNum" sz="quarter" idx="12"/>
          </p:nvPr>
        </p:nvSpPr>
        <p:spPr>
          <a:ln/>
        </p:spPr>
        <p:txBody>
          <a:bodyPr/>
          <a:lstStyle>
            <a:lvl1pPr>
              <a:defRPr/>
            </a:lvl1pPr>
          </a:lstStyle>
          <a:p>
            <a:pPr>
              <a:defRPr/>
            </a:pPr>
            <a:fld id="{29F43828-7B24-4A6D-9C4E-BE12567DB794}" type="slidenum">
              <a:rPr lang="en-US" altLang="zh-TW"/>
              <a:pPr>
                <a:defRPr/>
              </a:pPr>
              <a:t>‹#›</a:t>
            </a:fld>
            <a:endParaRPr lang="en-US" altLang="zh-TW"/>
          </a:p>
        </p:txBody>
      </p:sp>
    </p:spTree>
    <p:extLst>
      <p:ext uri="{BB962C8B-B14F-4D97-AF65-F5344CB8AC3E}">
        <p14:creationId xmlns:p14="http://schemas.microsoft.com/office/powerpoint/2010/main" val="3120373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994525" y="192088"/>
            <a:ext cx="2039938" cy="5903912"/>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71538" y="192088"/>
            <a:ext cx="5970587" cy="590391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9"/>
          <p:cNvSpPr>
            <a:spLocks noGrp="1" noChangeArrowheads="1"/>
          </p:cNvSpPr>
          <p:nvPr>
            <p:ph type="sldNum" sz="quarter" idx="12"/>
          </p:nvPr>
        </p:nvSpPr>
        <p:spPr>
          <a:ln/>
        </p:spPr>
        <p:txBody>
          <a:bodyPr/>
          <a:lstStyle>
            <a:lvl1pPr>
              <a:defRPr/>
            </a:lvl1pPr>
          </a:lstStyle>
          <a:p>
            <a:pPr>
              <a:defRPr/>
            </a:pPr>
            <a:fld id="{972276A2-2859-4539-9D0B-31E6BA4079DE}" type="slidenum">
              <a:rPr lang="en-US" altLang="zh-TW"/>
              <a:pPr>
                <a:defRPr/>
              </a:pPr>
              <a:t>‹#›</a:t>
            </a:fld>
            <a:endParaRPr lang="en-US" altLang="zh-TW"/>
          </a:p>
        </p:txBody>
      </p:sp>
    </p:spTree>
    <p:extLst>
      <p:ext uri="{BB962C8B-B14F-4D97-AF65-F5344CB8AC3E}">
        <p14:creationId xmlns:p14="http://schemas.microsoft.com/office/powerpoint/2010/main" val="4130360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矩形 3"/>
          <p:cNvSpPr/>
          <p:nvPr/>
        </p:nvSpPr>
        <p:spPr>
          <a:xfrm>
            <a:off x="904875" y="1500188"/>
            <a:ext cx="7315200" cy="19939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800" dirty="0">
              <a:solidFill>
                <a:prstClr val="white"/>
              </a:solidFill>
            </a:endParaRPr>
          </a:p>
        </p:txBody>
      </p:sp>
      <p:sp>
        <p:nvSpPr>
          <p:cNvPr id="5" name="矩形 4"/>
          <p:cNvSpPr/>
          <p:nvPr/>
        </p:nvSpPr>
        <p:spPr>
          <a:xfrm>
            <a:off x="914400" y="3614738"/>
            <a:ext cx="7315200" cy="1171575"/>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800" dirty="0">
              <a:solidFill>
                <a:prstClr val="white"/>
              </a:solidFill>
            </a:endParaRPr>
          </a:p>
        </p:txBody>
      </p:sp>
      <p:sp>
        <p:nvSpPr>
          <p:cNvPr id="6" name="矩形 5"/>
          <p:cNvSpPr/>
          <p:nvPr/>
        </p:nvSpPr>
        <p:spPr>
          <a:xfrm>
            <a:off x="904875" y="1500188"/>
            <a:ext cx="228600" cy="19939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800" dirty="0">
              <a:solidFill>
                <a:prstClr val="white"/>
              </a:solidFill>
            </a:endParaRPr>
          </a:p>
        </p:txBody>
      </p:sp>
      <p:sp>
        <p:nvSpPr>
          <p:cNvPr id="7" name="矩形 6"/>
          <p:cNvSpPr/>
          <p:nvPr/>
        </p:nvSpPr>
        <p:spPr>
          <a:xfrm>
            <a:off x="914400" y="3614738"/>
            <a:ext cx="228600" cy="1171575"/>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800" dirty="0">
              <a:solidFill>
                <a:prstClr val="white"/>
              </a:solidFill>
            </a:endParaRPr>
          </a:p>
        </p:txBody>
      </p:sp>
      <p:pic>
        <p:nvPicPr>
          <p:cNvPr id="10" name="Picture 6"/>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71750" y="5775325"/>
            <a:ext cx="4681538"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標題 7"/>
          <p:cNvSpPr>
            <a:spLocks noGrp="1"/>
          </p:cNvSpPr>
          <p:nvPr>
            <p:ph type="ctrTitle"/>
          </p:nvPr>
        </p:nvSpPr>
        <p:spPr>
          <a:xfrm>
            <a:off x="1219200" y="1571612"/>
            <a:ext cx="6858000" cy="1871667"/>
          </a:xfrm>
        </p:spPr>
        <p:txBody>
          <a:bodyPr anchor="t"/>
          <a:lstStyle>
            <a:lvl1pPr algn="r">
              <a:defRPr sz="3200">
                <a:solidFill>
                  <a:schemeClr val="tx1"/>
                </a:solidFill>
              </a:defRPr>
            </a:lvl1pPr>
          </a:lstStyle>
          <a:p>
            <a:r>
              <a:rPr lang="zh-TW" altLang="en-US" dirty="0"/>
              <a:t>按一下以編輯母片標題樣式</a:t>
            </a:r>
            <a:endParaRPr lang="en-US" dirty="0"/>
          </a:p>
        </p:txBody>
      </p:sp>
      <p:sp>
        <p:nvSpPr>
          <p:cNvPr id="9" name="副標題 8"/>
          <p:cNvSpPr>
            <a:spLocks noGrp="1"/>
          </p:cNvSpPr>
          <p:nvPr>
            <p:ph type="subTitle" idx="1"/>
          </p:nvPr>
        </p:nvSpPr>
        <p:spPr>
          <a:xfrm>
            <a:off x="1219200" y="3690928"/>
            <a:ext cx="6858000" cy="952518"/>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a:t>按一下以編輯母片副標題樣式</a:t>
            </a:r>
            <a:endParaRPr lang="en-US"/>
          </a:p>
        </p:txBody>
      </p:sp>
      <p:sp>
        <p:nvSpPr>
          <p:cNvPr id="11" name="日期版面配置區 27"/>
          <p:cNvSpPr>
            <a:spLocks noGrp="1"/>
          </p:cNvSpPr>
          <p:nvPr>
            <p:ph type="dt" sz="half" idx="10"/>
          </p:nvPr>
        </p:nvSpPr>
        <p:spPr>
          <a:xfrm>
            <a:off x="6400800" y="6354763"/>
            <a:ext cx="2286000" cy="366712"/>
          </a:xfrm>
        </p:spPr>
        <p:txBody>
          <a:bodyPr/>
          <a:lstStyle>
            <a:lvl1pPr>
              <a:defRPr sz="1400"/>
            </a:lvl1pPr>
          </a:lstStyle>
          <a:p>
            <a:pPr>
              <a:defRPr/>
            </a:pPr>
            <a:fld id="{74B6A307-93D9-4386-B5D2-88731E4BB94A}" type="datetime1">
              <a:rPr lang="zh-TW" altLang="en-US"/>
              <a:pPr>
                <a:defRPr/>
              </a:pPr>
              <a:t>2025/7/6</a:t>
            </a:fld>
            <a:endParaRPr lang="zh-TW" altLang="en-US"/>
          </a:p>
        </p:txBody>
      </p:sp>
      <p:sp>
        <p:nvSpPr>
          <p:cNvPr id="12" name="頁尾版面配置區 16"/>
          <p:cNvSpPr>
            <a:spLocks noGrp="1"/>
          </p:cNvSpPr>
          <p:nvPr>
            <p:ph type="ftr" sz="quarter" idx="11"/>
          </p:nvPr>
        </p:nvSpPr>
        <p:spPr>
          <a:xfrm>
            <a:off x="2898775" y="6354763"/>
            <a:ext cx="3475038" cy="366712"/>
          </a:xfrm>
        </p:spPr>
        <p:txBody>
          <a:bodyPr/>
          <a:lstStyle>
            <a:lvl1pPr>
              <a:defRPr/>
            </a:lvl1pPr>
          </a:lstStyle>
          <a:p>
            <a:pPr>
              <a:defRPr/>
            </a:pPr>
            <a:endParaRPr lang="en-US" altLang="zh-TW"/>
          </a:p>
        </p:txBody>
      </p:sp>
      <p:sp>
        <p:nvSpPr>
          <p:cNvPr id="13" name="投影片編號版面配置區 28"/>
          <p:cNvSpPr>
            <a:spLocks noGrp="1"/>
          </p:cNvSpPr>
          <p:nvPr>
            <p:ph type="sldNum" sz="quarter" idx="12"/>
          </p:nvPr>
        </p:nvSpPr>
        <p:spPr>
          <a:xfrm>
            <a:off x="468313" y="6308725"/>
            <a:ext cx="1219200" cy="366713"/>
          </a:xfrm>
        </p:spPr>
        <p:txBody>
          <a:bodyPr/>
          <a:lstStyle>
            <a:lvl1pPr>
              <a:defRPr smtClean="0"/>
            </a:lvl1pPr>
          </a:lstStyle>
          <a:p>
            <a:pPr>
              <a:defRPr/>
            </a:pPr>
            <a:fld id="{6DA73BD4-BF85-4B76-8689-C7C3BF0762C0}" type="slidenum">
              <a:rPr lang="zh-TW" altLang="en-US"/>
              <a:pPr>
                <a:defRPr/>
              </a:pPr>
              <a:t>‹#›</a:t>
            </a:fld>
            <a:endParaRPr lang="zh-TW" altLang="en-US"/>
          </a:p>
        </p:txBody>
      </p:sp>
    </p:spTree>
    <p:extLst>
      <p:ext uri="{BB962C8B-B14F-4D97-AF65-F5344CB8AC3E}">
        <p14:creationId xmlns:p14="http://schemas.microsoft.com/office/powerpoint/2010/main" val="2506019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8" name="內容版面配置區 7"/>
          <p:cNvSpPr>
            <a:spLocks noGrp="1"/>
          </p:cNvSpPr>
          <p:nvPr>
            <p:ph sz="quarter" idx="1"/>
          </p:nvPr>
        </p:nvSpPr>
        <p:spPr>
          <a:xfrm>
            <a:off x="457200" y="1219200"/>
            <a:ext cx="8229600" cy="49377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D3C876EE-E5ED-4167-B342-A96D90142392}" type="datetime1">
              <a:rPr lang="zh-TW" altLang="en-US"/>
              <a:pPr>
                <a:defRPr/>
              </a:pPr>
              <a:t>2025/7/6</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p:cNvSpPr>
            <a:spLocks noGrp="1"/>
          </p:cNvSpPr>
          <p:nvPr>
            <p:ph type="sldNum" sz="quarter" idx="12"/>
          </p:nvPr>
        </p:nvSpPr>
        <p:spPr/>
        <p:txBody>
          <a:bodyPr/>
          <a:lstStyle>
            <a:lvl1pPr>
              <a:defRPr smtClean="0"/>
            </a:lvl1pPr>
          </a:lstStyle>
          <a:p>
            <a:pPr>
              <a:defRPr/>
            </a:pPr>
            <a:r>
              <a:rPr lang="zh-TW" altLang="en-US"/>
              <a:t>                          </a:t>
            </a:r>
            <a:fld id="{AA1F00DE-C362-4CAD-A4B1-7D2EAAEEAD7B}" type="slidenum">
              <a:rPr lang="zh-TW" altLang="en-US"/>
              <a:pPr>
                <a:defRPr/>
              </a:pPr>
              <a:t>‹#›</a:t>
            </a:fld>
            <a:r>
              <a:rPr lang="en-US" altLang="zh-TW"/>
              <a:t>/21</a:t>
            </a:r>
          </a:p>
        </p:txBody>
      </p:sp>
    </p:spTree>
    <p:extLst>
      <p:ext uri="{BB962C8B-B14F-4D97-AF65-F5344CB8AC3E}">
        <p14:creationId xmlns:p14="http://schemas.microsoft.com/office/powerpoint/2010/main" val="2688289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Pr>
        <a:solidFill>
          <a:schemeClr val="bg2"/>
        </a:solidFill>
        <a:effectLst/>
      </p:bgPr>
    </p:bg>
    <p:spTree>
      <p:nvGrpSpPr>
        <p:cNvPr id="1" name=""/>
        <p:cNvGrpSpPr/>
        <p:nvPr/>
      </p:nvGrpSpPr>
      <p:grpSpPr>
        <a:xfrm>
          <a:off x="0" y="0"/>
          <a:ext cx="0" cy="0"/>
          <a:chOff x="0" y="0"/>
          <a:chExt cx="0" cy="0"/>
        </a:xfrm>
      </p:grpSpPr>
      <p:sp>
        <p:nvSpPr>
          <p:cNvPr id="4" name="矩形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800" dirty="0">
              <a:solidFill>
                <a:prstClr val="white"/>
              </a:solidFill>
            </a:endParaRPr>
          </a:p>
        </p:txBody>
      </p:sp>
      <p:sp>
        <p:nvSpPr>
          <p:cNvPr id="5" name="矩形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800" dirty="0">
              <a:solidFill>
                <a:prstClr val="white"/>
              </a:solidFill>
            </a:endParaRPr>
          </a:p>
        </p:txBody>
      </p:sp>
      <p:sp>
        <p:nvSpPr>
          <p:cNvPr id="2" name="標題 1"/>
          <p:cNvSpPr>
            <a:spLocks noGrp="1"/>
          </p:cNvSpPr>
          <p:nvPr>
            <p:ph type="title"/>
          </p:nvPr>
        </p:nvSpPr>
        <p:spPr>
          <a:xfrm>
            <a:off x="1219200" y="2971800"/>
            <a:ext cx="6858000" cy="1066800"/>
          </a:xfrm>
        </p:spPr>
        <p:txBody>
          <a:bodyPr anchor="t"/>
          <a:lstStyle>
            <a:lvl1pPr algn="r">
              <a:buNone/>
              <a:defRPr sz="3200" b="0" cap="none" baseline="0"/>
            </a:lvl1pPr>
          </a:lstStyle>
          <a:p>
            <a:r>
              <a:rPr lang="zh-TW" altLang="en-US"/>
              <a:t>按一下以編輯母片標題樣式</a:t>
            </a:r>
            <a:endParaRPr lang="en-US"/>
          </a:p>
        </p:txBody>
      </p:sp>
      <p:sp>
        <p:nvSpPr>
          <p:cNvPr id="3" name="文字版面配置區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a:t>按一下以編輯母片文字樣式</a:t>
            </a:r>
          </a:p>
        </p:txBody>
      </p:sp>
      <p:sp>
        <p:nvSpPr>
          <p:cNvPr id="6" name="日期版面配置區 3"/>
          <p:cNvSpPr>
            <a:spLocks noGrp="1"/>
          </p:cNvSpPr>
          <p:nvPr>
            <p:ph type="dt" sz="half" idx="10"/>
          </p:nvPr>
        </p:nvSpPr>
        <p:spPr>
          <a:xfrm>
            <a:off x="6400800" y="6354763"/>
            <a:ext cx="2286000" cy="366712"/>
          </a:xfrm>
        </p:spPr>
        <p:txBody>
          <a:bodyPr/>
          <a:lstStyle>
            <a:lvl1pPr>
              <a:defRPr>
                <a:solidFill>
                  <a:srgbClr val="DDE9EC"/>
                </a:solidFill>
              </a:defRPr>
            </a:lvl1pPr>
          </a:lstStyle>
          <a:p>
            <a:pPr>
              <a:defRPr/>
            </a:pPr>
            <a:fld id="{FF955781-FF05-432C-B392-8BFBDB42E79B}" type="datetime1">
              <a:rPr lang="zh-TW" altLang="en-US"/>
              <a:pPr>
                <a:defRPr/>
              </a:pPr>
              <a:t>2025/7/6</a:t>
            </a:fld>
            <a:endParaRPr lang="zh-TW" altLang="en-US"/>
          </a:p>
        </p:txBody>
      </p:sp>
      <p:sp>
        <p:nvSpPr>
          <p:cNvPr id="7" name="頁尾版面配置區 4"/>
          <p:cNvSpPr>
            <a:spLocks noGrp="1"/>
          </p:cNvSpPr>
          <p:nvPr>
            <p:ph type="ftr" sz="quarter" idx="11"/>
          </p:nvPr>
        </p:nvSpPr>
        <p:spPr>
          <a:xfrm>
            <a:off x="2898775" y="6354763"/>
            <a:ext cx="3475038" cy="366712"/>
          </a:xfrm>
        </p:spPr>
        <p:txBody>
          <a:bodyPr/>
          <a:lstStyle>
            <a:lvl1pPr>
              <a:defRPr>
                <a:solidFill>
                  <a:srgbClr val="DDE9EC"/>
                </a:solidFill>
              </a:defRPr>
            </a:lvl1pPr>
          </a:lstStyle>
          <a:p>
            <a:pPr>
              <a:defRPr/>
            </a:pPr>
            <a:endParaRPr lang="en-US" altLang="zh-TW"/>
          </a:p>
        </p:txBody>
      </p:sp>
      <p:sp>
        <p:nvSpPr>
          <p:cNvPr id="8" name="投影片編號版面配置區 5"/>
          <p:cNvSpPr>
            <a:spLocks noGrp="1"/>
          </p:cNvSpPr>
          <p:nvPr>
            <p:ph type="sldNum" sz="quarter" idx="12"/>
          </p:nvPr>
        </p:nvSpPr>
        <p:spPr>
          <a:xfrm>
            <a:off x="1069975" y="6354763"/>
            <a:ext cx="1520825" cy="366712"/>
          </a:xfrm>
        </p:spPr>
        <p:txBody>
          <a:bodyPr/>
          <a:lstStyle>
            <a:lvl1pPr>
              <a:defRPr smtClean="0">
                <a:solidFill>
                  <a:srgbClr val="DDE9EC"/>
                </a:solidFill>
              </a:defRPr>
            </a:lvl1pPr>
          </a:lstStyle>
          <a:p>
            <a:pPr>
              <a:defRPr/>
            </a:pPr>
            <a:fld id="{B9C47F77-BFCE-4789-9BB5-DFF8CFEB42B7}" type="slidenum">
              <a:rPr lang="zh-TW" altLang="en-US"/>
              <a:pPr>
                <a:defRPr/>
              </a:pPr>
              <a:t>‹#›</a:t>
            </a:fld>
            <a:endParaRPr lang="zh-TW" altLang="en-US"/>
          </a:p>
        </p:txBody>
      </p:sp>
    </p:spTree>
    <p:extLst>
      <p:ext uri="{BB962C8B-B14F-4D97-AF65-F5344CB8AC3E}">
        <p14:creationId xmlns:p14="http://schemas.microsoft.com/office/powerpoint/2010/main" val="28107347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lang="zh-TW" altLang="en-US"/>
              <a:t>按一下以編輯母片標題樣式</a:t>
            </a:r>
            <a:endParaRPr lang="en-US"/>
          </a:p>
        </p:txBody>
      </p:sp>
      <p:sp>
        <p:nvSpPr>
          <p:cNvPr id="9" name="內容版面配置區 8"/>
          <p:cNvSpPr>
            <a:spLocks noGrp="1"/>
          </p:cNvSpPr>
          <p:nvPr>
            <p:ph sz="quarter" idx="1"/>
          </p:nvPr>
        </p:nvSpPr>
        <p:spPr>
          <a:xfrm>
            <a:off x="457200" y="1219200"/>
            <a:ext cx="4041648" cy="49377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內容版面配置區 10"/>
          <p:cNvSpPr>
            <a:spLocks noGrp="1"/>
          </p:cNvSpPr>
          <p:nvPr>
            <p:ph sz="quarter" idx="2"/>
          </p:nvPr>
        </p:nvSpPr>
        <p:spPr>
          <a:xfrm>
            <a:off x="4632198" y="1216152"/>
            <a:ext cx="4041648" cy="49377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13"/>
          <p:cNvSpPr>
            <a:spLocks noGrp="1"/>
          </p:cNvSpPr>
          <p:nvPr>
            <p:ph type="dt" sz="half" idx="10"/>
          </p:nvPr>
        </p:nvSpPr>
        <p:spPr/>
        <p:txBody>
          <a:bodyPr/>
          <a:lstStyle>
            <a:lvl1pPr>
              <a:defRPr/>
            </a:lvl1pPr>
          </a:lstStyle>
          <a:p>
            <a:pPr>
              <a:defRPr/>
            </a:pPr>
            <a:fld id="{28C0244B-40D6-4495-956D-CEAA63777269}" type="datetime1">
              <a:rPr lang="zh-TW" altLang="en-US"/>
              <a:pPr>
                <a:defRPr/>
              </a:pPr>
              <a:t>2025/7/6</a:t>
            </a:fld>
            <a:endParaRPr lang="zh-TW" altLang="en-US"/>
          </a:p>
        </p:txBody>
      </p:sp>
      <p:sp>
        <p:nvSpPr>
          <p:cNvPr id="6" name="頁尾版面配置區 2"/>
          <p:cNvSpPr>
            <a:spLocks noGrp="1"/>
          </p:cNvSpPr>
          <p:nvPr>
            <p:ph type="ftr" sz="quarter" idx="11"/>
          </p:nvPr>
        </p:nvSpPr>
        <p:spPr/>
        <p:txBody>
          <a:bodyPr/>
          <a:lstStyle>
            <a:lvl1pPr>
              <a:defRPr/>
            </a:lvl1pPr>
          </a:lstStyle>
          <a:p>
            <a:pPr>
              <a:defRPr/>
            </a:pPr>
            <a:endParaRPr lang="en-US" altLang="zh-TW"/>
          </a:p>
        </p:txBody>
      </p:sp>
      <p:sp>
        <p:nvSpPr>
          <p:cNvPr id="7" name="投影片編號版面配置區 22"/>
          <p:cNvSpPr>
            <a:spLocks noGrp="1"/>
          </p:cNvSpPr>
          <p:nvPr>
            <p:ph type="sldNum" sz="quarter" idx="12"/>
          </p:nvPr>
        </p:nvSpPr>
        <p:spPr/>
        <p:txBody>
          <a:bodyPr/>
          <a:lstStyle>
            <a:lvl1pPr>
              <a:defRPr/>
            </a:lvl1pPr>
          </a:lstStyle>
          <a:p>
            <a:pPr>
              <a:defRPr/>
            </a:pPr>
            <a:r>
              <a:rPr lang="zh-TW" altLang="en-US"/>
              <a:t>                          </a:t>
            </a:r>
            <a:fld id="{82E77AEB-AC2E-4CAA-9AAD-A9BA1AB7C50F}" type="slidenum">
              <a:rPr lang="zh-TW" altLang="en-US"/>
              <a:pPr>
                <a:defRPr/>
              </a:pPr>
              <a:t>‹#›</a:t>
            </a:fld>
            <a:r>
              <a:rPr lang="en-US" altLang="zh-TW"/>
              <a:t>/27</a:t>
            </a:r>
          </a:p>
        </p:txBody>
      </p:sp>
    </p:spTree>
    <p:extLst>
      <p:ext uri="{BB962C8B-B14F-4D97-AF65-F5344CB8AC3E}">
        <p14:creationId xmlns:p14="http://schemas.microsoft.com/office/powerpoint/2010/main" val="171741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nchor="ct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zh-TW" altLang="en-US"/>
              <a:t>按一下以編輯母片文字樣式</a:t>
            </a:r>
          </a:p>
        </p:txBody>
      </p:sp>
      <p:sp>
        <p:nvSpPr>
          <p:cNvPr id="4" name="文字版面配置區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zh-TW" altLang="en-US"/>
              <a:t>按一下以編輯母片文字樣式</a:t>
            </a:r>
          </a:p>
        </p:txBody>
      </p:sp>
      <p:sp>
        <p:nvSpPr>
          <p:cNvPr id="11" name="內容版面配置區 10"/>
          <p:cNvSpPr>
            <a:spLocks noGrp="1"/>
          </p:cNvSpPr>
          <p:nvPr>
            <p:ph sz="quarter" idx="2"/>
          </p:nvPr>
        </p:nvSpPr>
        <p:spPr>
          <a:xfrm>
            <a:off x="457200" y="2133600"/>
            <a:ext cx="4038600" cy="40386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3" name="內容版面配置區 12"/>
          <p:cNvSpPr>
            <a:spLocks noGrp="1"/>
          </p:cNvSpPr>
          <p:nvPr>
            <p:ph sz="quarter" idx="4"/>
          </p:nvPr>
        </p:nvSpPr>
        <p:spPr>
          <a:xfrm>
            <a:off x="4648200" y="2133600"/>
            <a:ext cx="4038600" cy="40386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13"/>
          <p:cNvSpPr>
            <a:spLocks noGrp="1"/>
          </p:cNvSpPr>
          <p:nvPr>
            <p:ph type="dt" sz="half" idx="10"/>
          </p:nvPr>
        </p:nvSpPr>
        <p:spPr/>
        <p:txBody>
          <a:bodyPr/>
          <a:lstStyle>
            <a:lvl1pPr>
              <a:defRPr/>
            </a:lvl1pPr>
          </a:lstStyle>
          <a:p>
            <a:pPr>
              <a:defRPr/>
            </a:pPr>
            <a:fld id="{4A4E540B-C0E9-4154-9B39-F1B16DAA9174}" type="datetime1">
              <a:rPr lang="zh-TW" altLang="en-US"/>
              <a:pPr>
                <a:defRPr/>
              </a:pPr>
              <a:t>2025/7/6</a:t>
            </a:fld>
            <a:endParaRPr lang="zh-TW" altLang="en-US"/>
          </a:p>
        </p:txBody>
      </p:sp>
      <p:sp>
        <p:nvSpPr>
          <p:cNvPr id="8" name="頁尾版面配置區 2"/>
          <p:cNvSpPr>
            <a:spLocks noGrp="1"/>
          </p:cNvSpPr>
          <p:nvPr>
            <p:ph type="ftr" sz="quarter" idx="11"/>
          </p:nvPr>
        </p:nvSpPr>
        <p:spPr/>
        <p:txBody>
          <a:bodyPr/>
          <a:lstStyle>
            <a:lvl1pPr>
              <a:defRPr/>
            </a:lvl1pPr>
          </a:lstStyle>
          <a:p>
            <a:pPr>
              <a:defRPr/>
            </a:pPr>
            <a:endParaRPr lang="en-US" altLang="zh-TW"/>
          </a:p>
        </p:txBody>
      </p:sp>
      <p:sp>
        <p:nvSpPr>
          <p:cNvPr id="9" name="投影片編號版面配置區 22"/>
          <p:cNvSpPr>
            <a:spLocks noGrp="1"/>
          </p:cNvSpPr>
          <p:nvPr>
            <p:ph type="sldNum" sz="quarter" idx="12"/>
          </p:nvPr>
        </p:nvSpPr>
        <p:spPr/>
        <p:txBody>
          <a:bodyPr/>
          <a:lstStyle>
            <a:lvl1pPr>
              <a:defRPr/>
            </a:lvl1pPr>
          </a:lstStyle>
          <a:p>
            <a:pPr>
              <a:defRPr/>
            </a:pPr>
            <a:r>
              <a:rPr lang="zh-TW" altLang="en-US"/>
              <a:t>                          </a:t>
            </a:r>
            <a:fld id="{E4CA3EEA-725E-4826-8DFD-97339B9BEA5E}" type="slidenum">
              <a:rPr lang="zh-TW" altLang="en-US"/>
              <a:pPr>
                <a:defRPr/>
              </a:pPr>
              <a:t>‹#›</a:t>
            </a:fld>
            <a:r>
              <a:rPr lang="en-US" altLang="zh-TW"/>
              <a:t>/27</a:t>
            </a:r>
          </a:p>
        </p:txBody>
      </p:sp>
    </p:spTree>
    <p:extLst>
      <p:ext uri="{BB962C8B-B14F-4D97-AF65-F5344CB8AC3E}">
        <p14:creationId xmlns:p14="http://schemas.microsoft.com/office/powerpoint/2010/main" val="1561637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等腰三角形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800" dirty="0">
              <a:solidFill>
                <a:prstClr val="white"/>
              </a:solidFill>
            </a:endParaRPr>
          </a:p>
        </p:txBody>
      </p:sp>
      <p:sp>
        <p:nvSpPr>
          <p:cNvPr id="2" name="標題 1"/>
          <p:cNvSpPr>
            <a:spLocks noGrp="1"/>
          </p:cNvSpPr>
          <p:nvPr>
            <p:ph type="title"/>
          </p:nvPr>
        </p:nvSpPr>
        <p:spPr>
          <a:xfrm>
            <a:off x="457200" y="228600"/>
            <a:ext cx="8229600" cy="914400"/>
          </a:xfrm>
        </p:spPr>
        <p:txBody>
          <a:bodyPr/>
          <a:lstStyle/>
          <a:p>
            <a:r>
              <a:rPr lang="zh-TW" altLang="en-US"/>
              <a:t>按一下以編輯母片標題樣式</a:t>
            </a:r>
            <a:endParaRPr lang="en-US"/>
          </a:p>
        </p:txBody>
      </p:sp>
      <p:sp>
        <p:nvSpPr>
          <p:cNvPr id="4" name="日期版面配置區 2"/>
          <p:cNvSpPr>
            <a:spLocks noGrp="1"/>
          </p:cNvSpPr>
          <p:nvPr>
            <p:ph type="dt" sz="half" idx="10"/>
          </p:nvPr>
        </p:nvSpPr>
        <p:spPr/>
        <p:txBody>
          <a:bodyPr/>
          <a:lstStyle>
            <a:lvl1pPr>
              <a:defRPr/>
            </a:lvl1pPr>
          </a:lstStyle>
          <a:p>
            <a:pPr>
              <a:defRPr/>
            </a:pPr>
            <a:fld id="{2B9CAB64-7F2A-4148-A606-6371A7F52304}" type="datetime1">
              <a:rPr lang="zh-TW" altLang="en-US"/>
              <a:pPr>
                <a:defRPr/>
              </a:pPr>
              <a:t>2025/7/6</a:t>
            </a:fld>
            <a:endParaRPr lang="zh-TW" altLang="en-US"/>
          </a:p>
        </p:txBody>
      </p:sp>
      <p:sp>
        <p:nvSpPr>
          <p:cNvPr id="5" name="頁尾版面配置區 3"/>
          <p:cNvSpPr>
            <a:spLocks noGrp="1"/>
          </p:cNvSpPr>
          <p:nvPr>
            <p:ph type="ftr" sz="quarter" idx="11"/>
          </p:nvPr>
        </p:nvSpPr>
        <p:spPr/>
        <p:txBody>
          <a:bodyPr/>
          <a:lstStyle>
            <a:lvl1pPr>
              <a:defRPr/>
            </a:lvl1pPr>
          </a:lstStyle>
          <a:p>
            <a:pPr>
              <a:defRPr/>
            </a:pPr>
            <a:endParaRPr lang="en-US" altLang="zh-TW"/>
          </a:p>
        </p:txBody>
      </p:sp>
      <p:sp>
        <p:nvSpPr>
          <p:cNvPr id="6" name="投影片編號版面配置區 4"/>
          <p:cNvSpPr>
            <a:spLocks noGrp="1"/>
          </p:cNvSpPr>
          <p:nvPr>
            <p:ph type="sldNum" sz="quarter" idx="12"/>
          </p:nvPr>
        </p:nvSpPr>
        <p:spPr>
          <a:xfrm>
            <a:off x="612775" y="6356350"/>
            <a:ext cx="1981200" cy="365125"/>
          </a:xfrm>
        </p:spPr>
        <p:txBody>
          <a:bodyPr/>
          <a:lstStyle>
            <a:lvl1pPr>
              <a:defRPr smtClean="0"/>
            </a:lvl1pPr>
          </a:lstStyle>
          <a:p>
            <a:pPr>
              <a:defRPr/>
            </a:pPr>
            <a:fld id="{43E6381C-8618-4161-AD0C-7FE0E6F7BCD3}" type="slidenum">
              <a:rPr lang="zh-TW" altLang="en-US"/>
              <a:pPr>
                <a:defRPr/>
              </a:pPr>
              <a:t>‹#›</a:t>
            </a:fld>
            <a:endParaRPr lang="zh-TW" altLang="en-US"/>
          </a:p>
        </p:txBody>
      </p:sp>
    </p:spTree>
    <p:extLst>
      <p:ext uri="{BB962C8B-B14F-4D97-AF65-F5344CB8AC3E}">
        <p14:creationId xmlns:p14="http://schemas.microsoft.com/office/powerpoint/2010/main" val="2937757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直線接點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 name="等腰三角形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800" dirty="0">
              <a:solidFill>
                <a:prstClr val="white"/>
              </a:solidFill>
            </a:endParaRPr>
          </a:p>
        </p:txBody>
      </p:sp>
      <p:sp>
        <p:nvSpPr>
          <p:cNvPr id="4" name="日期版面配置區 1"/>
          <p:cNvSpPr>
            <a:spLocks noGrp="1"/>
          </p:cNvSpPr>
          <p:nvPr>
            <p:ph type="dt" sz="half" idx="10"/>
          </p:nvPr>
        </p:nvSpPr>
        <p:spPr/>
        <p:txBody>
          <a:bodyPr/>
          <a:lstStyle>
            <a:lvl1pPr>
              <a:defRPr/>
            </a:lvl1pPr>
          </a:lstStyle>
          <a:p>
            <a:pPr>
              <a:defRPr/>
            </a:pPr>
            <a:fld id="{93DB0DD1-EBD2-40E0-849A-F3A32B8E70EB}" type="datetime1">
              <a:rPr lang="zh-TW" altLang="en-US"/>
              <a:pPr>
                <a:defRPr/>
              </a:pPr>
              <a:t>2025/7/6</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3"/>
          <p:cNvSpPr>
            <a:spLocks noGrp="1"/>
          </p:cNvSpPr>
          <p:nvPr>
            <p:ph type="sldNum" sz="quarter" idx="12"/>
          </p:nvPr>
        </p:nvSpPr>
        <p:spPr>
          <a:xfrm>
            <a:off x="612775" y="6356350"/>
            <a:ext cx="1981200" cy="365125"/>
          </a:xfrm>
        </p:spPr>
        <p:txBody>
          <a:bodyPr/>
          <a:lstStyle>
            <a:lvl1pPr>
              <a:defRPr smtClean="0"/>
            </a:lvl1pPr>
          </a:lstStyle>
          <a:p>
            <a:pPr>
              <a:defRPr/>
            </a:pPr>
            <a:fld id="{E1B1F507-2142-4599-9D85-781E61CF2C4D}" type="slidenum">
              <a:rPr lang="zh-TW" altLang="en-US"/>
              <a:pPr>
                <a:defRPr/>
              </a:pPr>
              <a:t>‹#›</a:t>
            </a:fld>
            <a:endParaRPr lang="zh-TW" altLang="en-US"/>
          </a:p>
        </p:txBody>
      </p:sp>
    </p:spTree>
    <p:extLst>
      <p:ext uri="{BB962C8B-B14F-4D97-AF65-F5344CB8AC3E}">
        <p14:creationId xmlns:p14="http://schemas.microsoft.com/office/powerpoint/2010/main" val="1515368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直線接點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 name="直線接點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 name="等腰三角形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800" dirty="0">
              <a:solidFill>
                <a:prstClr val="white"/>
              </a:solidFill>
            </a:endParaRPr>
          </a:p>
        </p:txBody>
      </p:sp>
      <p:sp>
        <p:nvSpPr>
          <p:cNvPr id="2" name="標題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zh-TW" altLang="en-US"/>
              <a:t>按一下以編輯母片標題樣式</a:t>
            </a:r>
            <a:endParaRPr lang="en-US"/>
          </a:p>
        </p:txBody>
      </p:sp>
      <p:sp>
        <p:nvSpPr>
          <p:cNvPr id="3" name="文字版面配置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zh-TW" altLang="en-US"/>
              <a:t>按一下以編輯母片文字樣式</a:t>
            </a:r>
          </a:p>
        </p:txBody>
      </p:sp>
      <p:sp>
        <p:nvSpPr>
          <p:cNvPr id="12" name="內容版面配置區 11"/>
          <p:cNvSpPr>
            <a:spLocks noGrp="1"/>
          </p:cNvSpPr>
          <p:nvPr>
            <p:ph sz="quarter" idx="1"/>
          </p:nvPr>
        </p:nvSpPr>
        <p:spPr>
          <a:xfrm>
            <a:off x="304800" y="304800"/>
            <a:ext cx="5715000" cy="5715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4"/>
          <p:cNvSpPr>
            <a:spLocks noGrp="1"/>
          </p:cNvSpPr>
          <p:nvPr>
            <p:ph type="dt" sz="half" idx="10"/>
          </p:nvPr>
        </p:nvSpPr>
        <p:spPr/>
        <p:txBody>
          <a:bodyPr/>
          <a:lstStyle>
            <a:lvl1pPr>
              <a:defRPr/>
            </a:lvl1pPr>
          </a:lstStyle>
          <a:p>
            <a:pPr>
              <a:defRPr/>
            </a:pPr>
            <a:fld id="{2F44C6BB-1979-4B3B-A158-29BCA90B293D}" type="datetime1">
              <a:rPr lang="zh-TW" altLang="en-US"/>
              <a:pPr>
                <a:defRPr/>
              </a:pPr>
              <a:t>2025/7/6</a:t>
            </a:fld>
            <a:endParaRPr lang="zh-TW" altLang="en-US"/>
          </a:p>
        </p:txBody>
      </p:sp>
      <p:sp>
        <p:nvSpPr>
          <p:cNvPr id="9" name="頁尾版面配置區 5"/>
          <p:cNvSpPr>
            <a:spLocks noGrp="1"/>
          </p:cNvSpPr>
          <p:nvPr>
            <p:ph type="ftr" sz="quarter" idx="11"/>
          </p:nvPr>
        </p:nvSpPr>
        <p:spPr/>
        <p:txBody>
          <a:bodyPr/>
          <a:lstStyle>
            <a:lvl1pPr>
              <a:defRPr/>
            </a:lvl1pPr>
          </a:lstStyle>
          <a:p>
            <a:pPr>
              <a:defRPr/>
            </a:pPr>
            <a:endParaRPr lang="en-US" altLang="zh-TW"/>
          </a:p>
        </p:txBody>
      </p:sp>
      <p:sp>
        <p:nvSpPr>
          <p:cNvPr id="10" name="投影片編號版面配置區 6"/>
          <p:cNvSpPr>
            <a:spLocks noGrp="1"/>
          </p:cNvSpPr>
          <p:nvPr>
            <p:ph type="sldNum" sz="quarter" idx="12"/>
          </p:nvPr>
        </p:nvSpPr>
        <p:spPr>
          <a:xfrm>
            <a:off x="612775" y="6356350"/>
            <a:ext cx="1981200" cy="365125"/>
          </a:xfrm>
        </p:spPr>
        <p:txBody>
          <a:bodyPr/>
          <a:lstStyle>
            <a:lvl1pPr>
              <a:defRPr smtClean="0"/>
            </a:lvl1pPr>
          </a:lstStyle>
          <a:p>
            <a:pPr>
              <a:defRPr/>
            </a:pPr>
            <a:fld id="{F6EBF472-1F44-49B7-A0B6-CB6BC717B939}" type="slidenum">
              <a:rPr lang="zh-TW" altLang="en-US"/>
              <a:pPr>
                <a:defRPr/>
              </a:pPr>
              <a:t>‹#›</a:t>
            </a:fld>
            <a:endParaRPr lang="zh-TW" altLang="en-US"/>
          </a:p>
        </p:txBody>
      </p:sp>
    </p:spTree>
    <p:extLst>
      <p:ext uri="{BB962C8B-B14F-4D97-AF65-F5344CB8AC3E}">
        <p14:creationId xmlns:p14="http://schemas.microsoft.com/office/powerpoint/2010/main" val="381300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9"/>
          <p:cNvSpPr>
            <a:spLocks noGrp="1" noChangeArrowheads="1"/>
          </p:cNvSpPr>
          <p:nvPr>
            <p:ph type="sldNum" sz="quarter" idx="12"/>
          </p:nvPr>
        </p:nvSpPr>
        <p:spPr>
          <a:ln/>
        </p:spPr>
        <p:txBody>
          <a:bodyPr/>
          <a:lstStyle>
            <a:lvl1pPr>
              <a:defRPr/>
            </a:lvl1pPr>
          </a:lstStyle>
          <a:p>
            <a:pPr>
              <a:defRPr/>
            </a:pPr>
            <a:fld id="{FE7F9B54-527F-4A98-93EF-8FE033AA45F4}" type="slidenum">
              <a:rPr lang="en-US" altLang="zh-TW"/>
              <a:pPr>
                <a:defRPr/>
              </a:pPr>
              <a:t>‹#›</a:t>
            </a:fld>
            <a:endParaRPr lang="en-US" altLang="zh-TW"/>
          </a:p>
        </p:txBody>
      </p:sp>
    </p:spTree>
    <p:extLst>
      <p:ext uri="{BB962C8B-B14F-4D97-AF65-F5344CB8AC3E}">
        <p14:creationId xmlns:p14="http://schemas.microsoft.com/office/powerpoint/2010/main" val="2257208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Pr>
        <a:solidFill>
          <a:schemeClr val="bg2"/>
        </a:solidFill>
        <a:effectLst/>
      </p:bgPr>
    </p:bg>
    <p:spTree>
      <p:nvGrpSpPr>
        <p:cNvPr id="1" name=""/>
        <p:cNvGrpSpPr/>
        <p:nvPr/>
      </p:nvGrpSpPr>
      <p:grpSpPr>
        <a:xfrm>
          <a:off x="0" y="0"/>
          <a:ext cx="0" cy="0"/>
          <a:chOff x="0" y="0"/>
          <a:chExt cx="0" cy="0"/>
        </a:xfrm>
      </p:grpSpPr>
      <p:sp>
        <p:nvSpPr>
          <p:cNvPr id="5" name="直線接點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 name="等腰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800" dirty="0">
              <a:solidFill>
                <a:prstClr val="white"/>
              </a:solidFill>
            </a:endParaRPr>
          </a:p>
        </p:txBody>
      </p:sp>
      <p:sp>
        <p:nvSpPr>
          <p:cNvPr id="7" name="矩形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800" dirty="0">
              <a:solidFill>
                <a:prstClr val="white"/>
              </a:solidFill>
            </a:endParaRPr>
          </a:p>
        </p:txBody>
      </p:sp>
      <p:sp>
        <p:nvSpPr>
          <p:cNvPr id="2" name="標題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zh-TW" altLang="en-US"/>
              <a:t>按一下以編輯母片標題樣式</a:t>
            </a:r>
            <a:endParaRPr lang="en-US"/>
          </a:p>
        </p:txBody>
      </p:sp>
      <p:sp>
        <p:nvSpPr>
          <p:cNvPr id="3" name="圖片版面配置區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zh-TW" altLang="en-US" noProof="0"/>
              <a:t>按一下圖示以新增圖片</a:t>
            </a:r>
            <a:endParaRPr lang="en-US" noProof="0" dirty="0"/>
          </a:p>
        </p:txBody>
      </p:sp>
      <p:sp>
        <p:nvSpPr>
          <p:cNvPr id="4" name="文字版面配置區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zh-TW" altLang="en-US"/>
              <a:t>按一下以編輯母片文字樣式</a:t>
            </a:r>
          </a:p>
        </p:txBody>
      </p:sp>
      <p:sp>
        <p:nvSpPr>
          <p:cNvPr id="8" name="日期版面配置區 4"/>
          <p:cNvSpPr>
            <a:spLocks noGrp="1"/>
          </p:cNvSpPr>
          <p:nvPr>
            <p:ph type="dt" sz="half" idx="10"/>
          </p:nvPr>
        </p:nvSpPr>
        <p:spPr/>
        <p:txBody>
          <a:bodyPr/>
          <a:lstStyle>
            <a:lvl1pPr>
              <a:defRPr>
                <a:solidFill>
                  <a:srgbClr val="DDE9EC"/>
                </a:solidFill>
              </a:defRPr>
            </a:lvl1pPr>
          </a:lstStyle>
          <a:p>
            <a:pPr>
              <a:defRPr/>
            </a:pPr>
            <a:fld id="{386B7BB0-377F-4064-9935-97DB99039010}" type="datetime1">
              <a:rPr lang="zh-TW" altLang="en-US"/>
              <a:pPr>
                <a:defRPr/>
              </a:pPr>
              <a:t>2025/7/6</a:t>
            </a:fld>
            <a:endParaRPr lang="zh-TW" altLang="en-US"/>
          </a:p>
        </p:txBody>
      </p:sp>
      <p:sp>
        <p:nvSpPr>
          <p:cNvPr id="9" name="頁尾版面配置區 5"/>
          <p:cNvSpPr>
            <a:spLocks noGrp="1"/>
          </p:cNvSpPr>
          <p:nvPr>
            <p:ph type="ftr" sz="quarter" idx="11"/>
          </p:nvPr>
        </p:nvSpPr>
        <p:spPr/>
        <p:txBody>
          <a:bodyPr/>
          <a:lstStyle>
            <a:lvl1pPr>
              <a:defRPr>
                <a:solidFill>
                  <a:srgbClr val="DDE9EC"/>
                </a:solidFill>
              </a:defRPr>
            </a:lvl1pPr>
          </a:lstStyle>
          <a:p>
            <a:pPr>
              <a:defRPr/>
            </a:pPr>
            <a:endParaRPr lang="en-US" altLang="zh-TW"/>
          </a:p>
        </p:txBody>
      </p:sp>
      <p:sp>
        <p:nvSpPr>
          <p:cNvPr id="10" name="投影片編號版面配置區 6"/>
          <p:cNvSpPr>
            <a:spLocks noGrp="1"/>
          </p:cNvSpPr>
          <p:nvPr>
            <p:ph type="sldNum" sz="quarter" idx="12"/>
          </p:nvPr>
        </p:nvSpPr>
        <p:spPr>
          <a:xfrm>
            <a:off x="612775" y="6356350"/>
            <a:ext cx="1981200" cy="365125"/>
          </a:xfrm>
        </p:spPr>
        <p:txBody>
          <a:bodyPr/>
          <a:lstStyle>
            <a:lvl1pPr>
              <a:defRPr smtClean="0">
                <a:solidFill>
                  <a:srgbClr val="DDE9EC"/>
                </a:solidFill>
              </a:defRPr>
            </a:lvl1pPr>
          </a:lstStyle>
          <a:p>
            <a:pPr>
              <a:defRPr/>
            </a:pPr>
            <a:fld id="{0C7D9129-E7A9-41C5-864C-8791A3EC6971}" type="slidenum">
              <a:rPr lang="zh-TW" altLang="en-US"/>
              <a:pPr>
                <a:defRPr/>
              </a:pPr>
              <a:t>‹#›</a:t>
            </a:fld>
            <a:endParaRPr lang="zh-TW" altLang="en-US"/>
          </a:p>
        </p:txBody>
      </p:sp>
    </p:spTree>
    <p:extLst>
      <p:ext uri="{BB962C8B-B14F-4D97-AF65-F5344CB8AC3E}">
        <p14:creationId xmlns:p14="http://schemas.microsoft.com/office/powerpoint/2010/main" val="9079363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13"/>
          <p:cNvSpPr>
            <a:spLocks noGrp="1"/>
          </p:cNvSpPr>
          <p:nvPr>
            <p:ph type="dt" sz="half" idx="10"/>
          </p:nvPr>
        </p:nvSpPr>
        <p:spPr/>
        <p:txBody>
          <a:bodyPr/>
          <a:lstStyle>
            <a:lvl1pPr>
              <a:defRPr/>
            </a:lvl1pPr>
          </a:lstStyle>
          <a:p>
            <a:pPr>
              <a:defRPr/>
            </a:pPr>
            <a:fld id="{63BA484A-C097-4980-892B-06EB4720E061}" type="datetime1">
              <a:rPr lang="zh-TW" altLang="en-US"/>
              <a:pPr>
                <a:defRPr/>
              </a:pPr>
              <a:t>2025/7/6</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22"/>
          <p:cNvSpPr>
            <a:spLocks noGrp="1"/>
          </p:cNvSpPr>
          <p:nvPr>
            <p:ph type="sldNum" sz="quarter" idx="12"/>
          </p:nvPr>
        </p:nvSpPr>
        <p:spPr/>
        <p:txBody>
          <a:bodyPr/>
          <a:lstStyle>
            <a:lvl1pPr>
              <a:defRPr/>
            </a:lvl1pPr>
          </a:lstStyle>
          <a:p>
            <a:pPr>
              <a:defRPr/>
            </a:pPr>
            <a:r>
              <a:rPr lang="zh-TW" altLang="en-US"/>
              <a:t>                          </a:t>
            </a:r>
            <a:fld id="{E4D2C389-36D9-4AA7-8BE5-A2545FDE4A04}" type="slidenum">
              <a:rPr lang="zh-TW" altLang="en-US"/>
              <a:pPr>
                <a:defRPr/>
              </a:pPr>
              <a:t>‹#›</a:t>
            </a:fld>
            <a:r>
              <a:rPr lang="en-US" altLang="zh-TW"/>
              <a:t>/27</a:t>
            </a:r>
          </a:p>
        </p:txBody>
      </p:sp>
    </p:spTree>
    <p:extLst>
      <p:ext uri="{BB962C8B-B14F-4D97-AF65-F5344CB8AC3E}">
        <p14:creationId xmlns:p14="http://schemas.microsoft.com/office/powerpoint/2010/main" val="1359492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直線接點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 name="等腰三角形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800" dirty="0">
              <a:solidFill>
                <a:prstClr val="white"/>
              </a:solidFill>
            </a:endParaRPr>
          </a:p>
        </p:txBody>
      </p:sp>
      <p:sp>
        <p:nvSpPr>
          <p:cNvPr id="6" name="直線接點 12"/>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3"/>
          <p:cNvSpPr>
            <a:spLocks noGrp="1"/>
          </p:cNvSpPr>
          <p:nvPr>
            <p:ph type="dt" sz="half" idx="10"/>
          </p:nvPr>
        </p:nvSpPr>
        <p:spPr/>
        <p:txBody>
          <a:bodyPr/>
          <a:lstStyle>
            <a:lvl1pPr>
              <a:defRPr/>
            </a:lvl1pPr>
          </a:lstStyle>
          <a:p>
            <a:pPr>
              <a:defRPr/>
            </a:pPr>
            <a:fld id="{78149CD4-ABE7-49F1-8E16-789B715C04C9}" type="datetime1">
              <a:rPr lang="zh-TW" altLang="en-US"/>
              <a:pPr>
                <a:defRPr/>
              </a:pPr>
              <a:t>2025/7/6</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a:xfrm>
            <a:off x="612775" y="6356350"/>
            <a:ext cx="1981200" cy="365125"/>
          </a:xfrm>
        </p:spPr>
        <p:txBody>
          <a:bodyPr/>
          <a:lstStyle>
            <a:lvl1pPr>
              <a:defRPr smtClean="0"/>
            </a:lvl1pPr>
          </a:lstStyle>
          <a:p>
            <a:pPr>
              <a:defRPr/>
            </a:pPr>
            <a:fld id="{FCAA7EEC-749A-440B-9D1F-718BF85EDC29}" type="slidenum">
              <a:rPr lang="zh-TW" altLang="en-US"/>
              <a:pPr>
                <a:defRPr/>
              </a:pPr>
              <a:t>‹#›</a:t>
            </a:fld>
            <a:endParaRPr lang="zh-TW" altLang="en-US"/>
          </a:p>
        </p:txBody>
      </p:sp>
    </p:spTree>
    <p:extLst>
      <p:ext uri="{BB962C8B-B14F-4D97-AF65-F5344CB8AC3E}">
        <p14:creationId xmlns:p14="http://schemas.microsoft.com/office/powerpoint/2010/main" val="2111049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版面配置區 13"/>
          <p:cNvSpPr>
            <a:spLocks noGrp="1"/>
          </p:cNvSpPr>
          <p:nvPr>
            <p:ph type="dt" sz="half" idx="10"/>
          </p:nvPr>
        </p:nvSpPr>
        <p:spPr/>
        <p:txBody>
          <a:bodyPr/>
          <a:lstStyle>
            <a:lvl1pPr>
              <a:defRPr/>
            </a:lvl1pPr>
          </a:lstStyle>
          <a:p>
            <a:pPr>
              <a:defRPr/>
            </a:pPr>
            <a:fld id="{211A182F-E1E3-4723-8111-573A1BF61A9D}" type="datetime1">
              <a:rPr lang="zh-TW" altLang="en-US"/>
              <a:pPr>
                <a:defRPr/>
              </a:pPr>
              <a:t>2025/7/6</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en-US" altLang="zh-TW"/>
          </a:p>
        </p:txBody>
      </p:sp>
      <p:sp>
        <p:nvSpPr>
          <p:cNvPr id="4" name="投影片編號版面配置區 22"/>
          <p:cNvSpPr>
            <a:spLocks noGrp="1"/>
          </p:cNvSpPr>
          <p:nvPr>
            <p:ph type="sldNum" sz="quarter" idx="12"/>
          </p:nvPr>
        </p:nvSpPr>
        <p:spPr/>
        <p:txBody>
          <a:bodyPr/>
          <a:lstStyle>
            <a:lvl1pPr>
              <a:defRPr smtClean="0"/>
            </a:lvl1pPr>
          </a:lstStyle>
          <a:p>
            <a:pPr>
              <a:defRPr/>
            </a:pPr>
            <a:r>
              <a:rPr lang="zh-TW" altLang="en-US"/>
              <a:t>                          </a:t>
            </a:r>
            <a:fld id="{E0D16786-1B03-46D9-B00C-0D900140715B}" type="slidenum">
              <a:rPr lang="zh-TW" altLang="en-US"/>
              <a:pPr>
                <a:defRPr/>
              </a:pPr>
              <a:t>‹#›</a:t>
            </a:fld>
            <a:r>
              <a:rPr lang="en-US" altLang="zh-TW"/>
              <a:t>/20</a:t>
            </a:r>
          </a:p>
        </p:txBody>
      </p:sp>
    </p:spTree>
    <p:extLst>
      <p:ext uri="{BB962C8B-B14F-4D97-AF65-F5344CB8AC3E}">
        <p14:creationId xmlns:p14="http://schemas.microsoft.com/office/powerpoint/2010/main" val="1479148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9906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219200"/>
            <a:ext cx="4038600" cy="49101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19200"/>
            <a:ext cx="4038600" cy="49101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13"/>
          <p:cNvSpPr>
            <a:spLocks noGrp="1"/>
          </p:cNvSpPr>
          <p:nvPr>
            <p:ph type="dt" sz="half" idx="10"/>
          </p:nvPr>
        </p:nvSpPr>
        <p:spPr/>
        <p:txBody>
          <a:bodyPr/>
          <a:lstStyle>
            <a:lvl1pPr>
              <a:defRPr/>
            </a:lvl1pPr>
          </a:lstStyle>
          <a:p>
            <a:pPr>
              <a:defRPr/>
            </a:pPr>
            <a:fld id="{8CF61F97-3D0E-4332-8B49-F40A7C95C6CC}" type="datetime1">
              <a:rPr lang="zh-TW" altLang="en-US"/>
              <a:pPr>
                <a:defRPr/>
              </a:pPr>
              <a:t>2025/7/6</a:t>
            </a:fld>
            <a:endParaRPr lang="zh-TW" altLang="en-US"/>
          </a:p>
        </p:txBody>
      </p:sp>
      <p:sp>
        <p:nvSpPr>
          <p:cNvPr id="6" name="頁尾版面配置區 2"/>
          <p:cNvSpPr>
            <a:spLocks noGrp="1"/>
          </p:cNvSpPr>
          <p:nvPr>
            <p:ph type="ftr" sz="quarter" idx="11"/>
          </p:nvPr>
        </p:nvSpPr>
        <p:spPr/>
        <p:txBody>
          <a:bodyPr/>
          <a:lstStyle>
            <a:lvl1pPr>
              <a:defRPr/>
            </a:lvl1pPr>
          </a:lstStyle>
          <a:p>
            <a:pPr>
              <a:defRPr/>
            </a:pPr>
            <a:endParaRPr lang="en-US" altLang="zh-TW"/>
          </a:p>
        </p:txBody>
      </p:sp>
      <p:sp>
        <p:nvSpPr>
          <p:cNvPr id="7" name="投影片編號版面配置區 22"/>
          <p:cNvSpPr>
            <a:spLocks noGrp="1"/>
          </p:cNvSpPr>
          <p:nvPr>
            <p:ph type="sldNum" sz="quarter" idx="12"/>
          </p:nvPr>
        </p:nvSpPr>
        <p:spPr/>
        <p:txBody>
          <a:bodyPr/>
          <a:lstStyle>
            <a:lvl1pPr>
              <a:defRPr smtClean="0"/>
            </a:lvl1pPr>
          </a:lstStyle>
          <a:p>
            <a:pPr>
              <a:defRPr/>
            </a:pPr>
            <a:r>
              <a:rPr lang="zh-TW" altLang="en-US"/>
              <a:t>                          </a:t>
            </a:r>
            <a:fld id="{E07ABB7A-FEF5-4169-A098-2AE6FE5AB3E9}" type="slidenum">
              <a:rPr lang="zh-TW" altLang="en-US"/>
              <a:pPr>
                <a:defRPr/>
              </a:pPr>
              <a:t>‹#›</a:t>
            </a:fld>
            <a:r>
              <a:rPr lang="en-US" altLang="zh-TW"/>
              <a:t>/20</a:t>
            </a:r>
          </a:p>
        </p:txBody>
      </p:sp>
    </p:spTree>
    <p:extLst>
      <p:ext uri="{BB962C8B-B14F-4D97-AF65-F5344CB8AC3E}">
        <p14:creationId xmlns:p14="http://schemas.microsoft.com/office/powerpoint/2010/main" val="363778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9"/>
          <p:cNvSpPr>
            <a:spLocks noGrp="1" noChangeArrowheads="1"/>
          </p:cNvSpPr>
          <p:nvPr>
            <p:ph type="sldNum" sz="quarter" idx="12"/>
          </p:nvPr>
        </p:nvSpPr>
        <p:spPr>
          <a:ln/>
        </p:spPr>
        <p:txBody>
          <a:bodyPr/>
          <a:lstStyle>
            <a:lvl1pPr>
              <a:defRPr/>
            </a:lvl1pPr>
          </a:lstStyle>
          <a:p>
            <a:pPr>
              <a:defRPr/>
            </a:pPr>
            <a:fld id="{7E9EA5ED-712B-44B2-83CC-DFC870C46168}" type="slidenum">
              <a:rPr lang="en-US" altLang="zh-TW"/>
              <a:pPr>
                <a:defRPr/>
              </a:pPr>
              <a:t>‹#›</a:t>
            </a:fld>
            <a:endParaRPr lang="en-US" altLang="zh-TW"/>
          </a:p>
        </p:txBody>
      </p:sp>
    </p:spTree>
    <p:extLst>
      <p:ext uri="{BB962C8B-B14F-4D97-AF65-F5344CB8AC3E}">
        <p14:creationId xmlns:p14="http://schemas.microsoft.com/office/powerpoint/2010/main" val="178947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9"/>
          <p:cNvSpPr>
            <a:spLocks noGrp="1" noChangeArrowheads="1"/>
          </p:cNvSpPr>
          <p:nvPr>
            <p:ph type="sldNum" sz="quarter" idx="12"/>
          </p:nvPr>
        </p:nvSpPr>
        <p:spPr>
          <a:ln/>
        </p:spPr>
        <p:txBody>
          <a:bodyPr/>
          <a:lstStyle>
            <a:lvl1pPr>
              <a:defRPr/>
            </a:lvl1pPr>
          </a:lstStyle>
          <a:p>
            <a:pPr>
              <a:defRPr/>
            </a:pPr>
            <a:fld id="{A8FE9B47-4CA7-4E78-AA4D-34634E69BD84}" type="slidenum">
              <a:rPr lang="en-US" altLang="zh-TW"/>
              <a:pPr>
                <a:defRPr/>
              </a:pPr>
              <a:t>‹#›</a:t>
            </a:fld>
            <a:endParaRPr lang="en-US" altLang="zh-TW"/>
          </a:p>
        </p:txBody>
      </p:sp>
    </p:spTree>
    <p:extLst>
      <p:ext uri="{BB962C8B-B14F-4D97-AF65-F5344CB8AC3E}">
        <p14:creationId xmlns:p14="http://schemas.microsoft.com/office/powerpoint/2010/main" val="3102246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7"/>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6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9"/>
          <p:cNvSpPr>
            <a:spLocks noGrp="1" noChangeArrowheads="1"/>
          </p:cNvSpPr>
          <p:nvPr>
            <p:ph type="sldNum" sz="quarter" idx="12"/>
          </p:nvPr>
        </p:nvSpPr>
        <p:spPr>
          <a:ln/>
        </p:spPr>
        <p:txBody>
          <a:bodyPr/>
          <a:lstStyle>
            <a:lvl1pPr>
              <a:defRPr/>
            </a:lvl1pPr>
          </a:lstStyle>
          <a:p>
            <a:pPr>
              <a:defRPr/>
            </a:pPr>
            <a:fld id="{136AEA1A-A811-4027-93CA-09FE329E0937}" type="slidenum">
              <a:rPr lang="en-US" altLang="zh-TW"/>
              <a:pPr>
                <a:defRPr/>
              </a:pPr>
              <a:t>‹#›</a:t>
            </a:fld>
            <a:endParaRPr lang="en-US" altLang="zh-TW"/>
          </a:p>
        </p:txBody>
      </p:sp>
    </p:spTree>
    <p:extLst>
      <p:ext uri="{BB962C8B-B14F-4D97-AF65-F5344CB8AC3E}">
        <p14:creationId xmlns:p14="http://schemas.microsoft.com/office/powerpoint/2010/main" val="2310349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67"/>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6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9"/>
          <p:cNvSpPr>
            <a:spLocks noGrp="1" noChangeArrowheads="1"/>
          </p:cNvSpPr>
          <p:nvPr>
            <p:ph type="sldNum" sz="quarter" idx="12"/>
          </p:nvPr>
        </p:nvSpPr>
        <p:spPr>
          <a:ln/>
        </p:spPr>
        <p:txBody>
          <a:bodyPr/>
          <a:lstStyle>
            <a:lvl1pPr>
              <a:defRPr/>
            </a:lvl1pPr>
          </a:lstStyle>
          <a:p>
            <a:pPr>
              <a:defRPr/>
            </a:pPr>
            <a:fld id="{26FD7339-CE3D-4313-9210-5892E781DF47}" type="slidenum">
              <a:rPr lang="en-US" altLang="zh-TW"/>
              <a:pPr>
                <a:defRPr/>
              </a:pPr>
              <a:t>‹#›</a:t>
            </a:fld>
            <a:endParaRPr lang="en-US" altLang="zh-TW"/>
          </a:p>
        </p:txBody>
      </p:sp>
    </p:spTree>
    <p:extLst>
      <p:ext uri="{BB962C8B-B14F-4D97-AF65-F5344CB8AC3E}">
        <p14:creationId xmlns:p14="http://schemas.microsoft.com/office/powerpoint/2010/main" val="2812641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6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9"/>
          <p:cNvSpPr>
            <a:spLocks noGrp="1" noChangeArrowheads="1"/>
          </p:cNvSpPr>
          <p:nvPr>
            <p:ph type="sldNum" sz="quarter" idx="12"/>
          </p:nvPr>
        </p:nvSpPr>
        <p:spPr>
          <a:ln/>
        </p:spPr>
        <p:txBody>
          <a:bodyPr/>
          <a:lstStyle>
            <a:lvl1pPr>
              <a:defRPr/>
            </a:lvl1pPr>
          </a:lstStyle>
          <a:p>
            <a:pPr>
              <a:defRPr/>
            </a:pPr>
            <a:fld id="{E7AA8CEB-0811-4964-9A77-25A956C85C58}" type="slidenum">
              <a:rPr lang="en-US" altLang="zh-TW"/>
              <a:pPr>
                <a:defRPr/>
              </a:pPr>
              <a:t>‹#›</a:t>
            </a:fld>
            <a:endParaRPr lang="en-US" altLang="zh-TW"/>
          </a:p>
        </p:txBody>
      </p:sp>
    </p:spTree>
    <p:extLst>
      <p:ext uri="{BB962C8B-B14F-4D97-AF65-F5344CB8AC3E}">
        <p14:creationId xmlns:p14="http://schemas.microsoft.com/office/powerpoint/2010/main" val="187619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9"/>
          <p:cNvSpPr>
            <a:spLocks noGrp="1" noChangeArrowheads="1"/>
          </p:cNvSpPr>
          <p:nvPr>
            <p:ph type="sldNum" sz="quarter" idx="12"/>
          </p:nvPr>
        </p:nvSpPr>
        <p:spPr>
          <a:ln/>
        </p:spPr>
        <p:txBody>
          <a:bodyPr/>
          <a:lstStyle>
            <a:lvl1pPr>
              <a:defRPr/>
            </a:lvl1pPr>
          </a:lstStyle>
          <a:p>
            <a:pPr>
              <a:defRPr/>
            </a:pPr>
            <a:fld id="{C22BD92A-CE10-45DD-ACB0-4344016416C8}" type="slidenum">
              <a:rPr lang="en-US" altLang="zh-TW"/>
              <a:pPr>
                <a:defRPr/>
              </a:pPr>
              <a:t>‹#›</a:t>
            </a:fld>
            <a:endParaRPr lang="en-US" altLang="zh-TW"/>
          </a:p>
        </p:txBody>
      </p:sp>
    </p:spTree>
    <p:extLst>
      <p:ext uri="{BB962C8B-B14F-4D97-AF65-F5344CB8AC3E}">
        <p14:creationId xmlns:p14="http://schemas.microsoft.com/office/powerpoint/2010/main" val="1573932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9"/>
          <p:cNvSpPr>
            <a:spLocks noGrp="1" noChangeArrowheads="1"/>
          </p:cNvSpPr>
          <p:nvPr>
            <p:ph type="sldNum" sz="quarter" idx="12"/>
          </p:nvPr>
        </p:nvSpPr>
        <p:spPr>
          <a:ln/>
        </p:spPr>
        <p:txBody>
          <a:bodyPr/>
          <a:lstStyle>
            <a:lvl1pPr>
              <a:defRPr/>
            </a:lvl1pPr>
          </a:lstStyle>
          <a:p>
            <a:pPr>
              <a:defRPr/>
            </a:pPr>
            <a:fld id="{F23CBE30-4662-4D55-B05E-01D6E90250B9}" type="slidenum">
              <a:rPr lang="en-US" altLang="zh-TW"/>
              <a:pPr>
                <a:defRPr/>
              </a:pPr>
              <a:t>‹#›</a:t>
            </a:fld>
            <a:endParaRPr lang="en-US" altLang="zh-TW"/>
          </a:p>
        </p:txBody>
      </p:sp>
    </p:spTree>
    <p:extLst>
      <p:ext uri="{BB962C8B-B14F-4D97-AF65-F5344CB8AC3E}">
        <p14:creationId xmlns:p14="http://schemas.microsoft.com/office/powerpoint/2010/main" val="3810026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7175" cy="6867525"/>
            <a:chOff x="0" y="0"/>
            <a:chExt cx="5762" cy="4326"/>
          </a:xfrm>
        </p:grpSpPr>
        <p:sp>
          <p:nvSpPr>
            <p:cNvPr id="1032" name="Rectangle 3"/>
            <p:cNvSpPr>
              <a:spLocks noChangeArrowheads="1"/>
            </p:cNvSpPr>
            <p:nvPr userDrawn="1"/>
          </p:nvSpPr>
          <p:spPr bwMode="hidden">
            <a:xfrm>
              <a:off x="0" y="0"/>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33" name="Rectangle 4"/>
            <p:cNvSpPr>
              <a:spLocks noChangeArrowheads="1"/>
            </p:cNvSpPr>
            <p:nvPr userDrawn="1"/>
          </p:nvSpPr>
          <p:spPr bwMode="hidden">
            <a:xfrm>
              <a:off x="9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34" name="Rectangle 5"/>
            <p:cNvSpPr>
              <a:spLocks noChangeArrowheads="1"/>
            </p:cNvSpPr>
            <p:nvPr userDrawn="1"/>
          </p:nvSpPr>
          <p:spPr bwMode="hidden">
            <a:xfrm>
              <a:off x="19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35" name="Rectangle 6"/>
            <p:cNvSpPr>
              <a:spLocks noChangeArrowheads="1"/>
            </p:cNvSpPr>
            <p:nvPr userDrawn="1"/>
          </p:nvSpPr>
          <p:spPr bwMode="hidden">
            <a:xfrm>
              <a:off x="28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36" name="Rectangle 7"/>
            <p:cNvSpPr>
              <a:spLocks noChangeArrowheads="1"/>
            </p:cNvSpPr>
            <p:nvPr userDrawn="1"/>
          </p:nvSpPr>
          <p:spPr bwMode="hidden">
            <a:xfrm>
              <a:off x="38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37" name="Rectangle 8"/>
            <p:cNvSpPr>
              <a:spLocks noChangeArrowheads="1"/>
            </p:cNvSpPr>
            <p:nvPr userDrawn="1"/>
          </p:nvSpPr>
          <p:spPr bwMode="hidden">
            <a:xfrm>
              <a:off x="48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38" name="Rectangle 9"/>
            <p:cNvSpPr>
              <a:spLocks noChangeArrowheads="1"/>
            </p:cNvSpPr>
            <p:nvPr userDrawn="1"/>
          </p:nvSpPr>
          <p:spPr bwMode="hidden">
            <a:xfrm>
              <a:off x="57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39" name="Rectangle 10"/>
            <p:cNvSpPr>
              <a:spLocks noChangeArrowheads="1"/>
            </p:cNvSpPr>
            <p:nvPr userDrawn="1"/>
          </p:nvSpPr>
          <p:spPr bwMode="hidden">
            <a:xfrm>
              <a:off x="67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40" name="Rectangle 11"/>
            <p:cNvSpPr>
              <a:spLocks noChangeArrowheads="1"/>
            </p:cNvSpPr>
            <p:nvPr userDrawn="1"/>
          </p:nvSpPr>
          <p:spPr bwMode="hidden">
            <a:xfrm>
              <a:off x="76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41" name="Rectangle 12"/>
            <p:cNvSpPr>
              <a:spLocks noChangeArrowheads="1"/>
            </p:cNvSpPr>
            <p:nvPr userDrawn="1"/>
          </p:nvSpPr>
          <p:spPr bwMode="hidden">
            <a:xfrm>
              <a:off x="86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42" name="Rectangle 13"/>
            <p:cNvSpPr>
              <a:spLocks noChangeArrowheads="1"/>
            </p:cNvSpPr>
            <p:nvPr userDrawn="1"/>
          </p:nvSpPr>
          <p:spPr bwMode="hidden">
            <a:xfrm>
              <a:off x="96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43" name="Rectangle 14"/>
            <p:cNvSpPr>
              <a:spLocks noChangeArrowheads="1"/>
            </p:cNvSpPr>
            <p:nvPr userDrawn="1"/>
          </p:nvSpPr>
          <p:spPr bwMode="hidden">
            <a:xfrm>
              <a:off x="105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44" name="Rectangle 15"/>
            <p:cNvSpPr>
              <a:spLocks noChangeArrowheads="1"/>
            </p:cNvSpPr>
            <p:nvPr userDrawn="1"/>
          </p:nvSpPr>
          <p:spPr bwMode="hidden">
            <a:xfrm>
              <a:off x="115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45" name="Rectangle 16"/>
            <p:cNvSpPr>
              <a:spLocks noChangeArrowheads="1"/>
            </p:cNvSpPr>
            <p:nvPr userDrawn="1"/>
          </p:nvSpPr>
          <p:spPr bwMode="hidden">
            <a:xfrm>
              <a:off x="124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46" name="Rectangle 17"/>
            <p:cNvSpPr>
              <a:spLocks noChangeArrowheads="1"/>
            </p:cNvSpPr>
            <p:nvPr userDrawn="1"/>
          </p:nvSpPr>
          <p:spPr bwMode="hidden">
            <a:xfrm>
              <a:off x="134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47" name="Rectangle 18"/>
            <p:cNvSpPr>
              <a:spLocks noChangeArrowheads="1"/>
            </p:cNvSpPr>
            <p:nvPr userDrawn="1"/>
          </p:nvSpPr>
          <p:spPr bwMode="hidden">
            <a:xfrm>
              <a:off x="144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48" name="Rectangle 19"/>
            <p:cNvSpPr>
              <a:spLocks noChangeArrowheads="1"/>
            </p:cNvSpPr>
            <p:nvPr userDrawn="1"/>
          </p:nvSpPr>
          <p:spPr bwMode="hidden">
            <a:xfrm>
              <a:off x="153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49" name="Rectangle 20"/>
            <p:cNvSpPr>
              <a:spLocks noChangeArrowheads="1"/>
            </p:cNvSpPr>
            <p:nvPr userDrawn="1"/>
          </p:nvSpPr>
          <p:spPr bwMode="hidden">
            <a:xfrm>
              <a:off x="163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50" name="Rectangle 21"/>
            <p:cNvSpPr>
              <a:spLocks noChangeArrowheads="1"/>
            </p:cNvSpPr>
            <p:nvPr userDrawn="1"/>
          </p:nvSpPr>
          <p:spPr bwMode="hidden">
            <a:xfrm>
              <a:off x="172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51" name="Rectangle 22"/>
            <p:cNvSpPr>
              <a:spLocks noChangeArrowheads="1"/>
            </p:cNvSpPr>
            <p:nvPr userDrawn="1"/>
          </p:nvSpPr>
          <p:spPr bwMode="hidden">
            <a:xfrm>
              <a:off x="182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52" name="Rectangle 23"/>
            <p:cNvSpPr>
              <a:spLocks noChangeArrowheads="1"/>
            </p:cNvSpPr>
            <p:nvPr userDrawn="1"/>
          </p:nvSpPr>
          <p:spPr bwMode="hidden">
            <a:xfrm>
              <a:off x="192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53" name="Rectangle 24"/>
            <p:cNvSpPr>
              <a:spLocks noChangeArrowheads="1"/>
            </p:cNvSpPr>
            <p:nvPr userDrawn="1"/>
          </p:nvSpPr>
          <p:spPr bwMode="hidden">
            <a:xfrm>
              <a:off x="201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54" name="Rectangle 25"/>
            <p:cNvSpPr>
              <a:spLocks noChangeArrowheads="1"/>
            </p:cNvSpPr>
            <p:nvPr userDrawn="1"/>
          </p:nvSpPr>
          <p:spPr bwMode="hidden">
            <a:xfrm>
              <a:off x="211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55" name="Rectangle 26"/>
            <p:cNvSpPr>
              <a:spLocks noChangeArrowheads="1"/>
            </p:cNvSpPr>
            <p:nvPr userDrawn="1"/>
          </p:nvSpPr>
          <p:spPr bwMode="hidden">
            <a:xfrm>
              <a:off x="220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56" name="Rectangle 27"/>
            <p:cNvSpPr>
              <a:spLocks noChangeArrowheads="1"/>
            </p:cNvSpPr>
            <p:nvPr userDrawn="1"/>
          </p:nvSpPr>
          <p:spPr bwMode="hidden">
            <a:xfrm>
              <a:off x="230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57" name="Rectangle 28"/>
            <p:cNvSpPr>
              <a:spLocks noChangeArrowheads="1"/>
            </p:cNvSpPr>
            <p:nvPr userDrawn="1"/>
          </p:nvSpPr>
          <p:spPr bwMode="hidden">
            <a:xfrm>
              <a:off x="240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58" name="Rectangle 29"/>
            <p:cNvSpPr>
              <a:spLocks noChangeArrowheads="1"/>
            </p:cNvSpPr>
            <p:nvPr userDrawn="1"/>
          </p:nvSpPr>
          <p:spPr bwMode="hidden">
            <a:xfrm>
              <a:off x="249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59" name="Rectangle 30"/>
            <p:cNvSpPr>
              <a:spLocks noChangeArrowheads="1"/>
            </p:cNvSpPr>
            <p:nvPr userDrawn="1"/>
          </p:nvSpPr>
          <p:spPr bwMode="hidden">
            <a:xfrm>
              <a:off x="259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60" name="Rectangle 31"/>
            <p:cNvSpPr>
              <a:spLocks noChangeArrowheads="1"/>
            </p:cNvSpPr>
            <p:nvPr userDrawn="1"/>
          </p:nvSpPr>
          <p:spPr bwMode="hidden">
            <a:xfrm>
              <a:off x="268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61" name="Rectangle 32"/>
            <p:cNvSpPr>
              <a:spLocks noChangeArrowheads="1"/>
            </p:cNvSpPr>
            <p:nvPr userDrawn="1"/>
          </p:nvSpPr>
          <p:spPr bwMode="hidden">
            <a:xfrm>
              <a:off x="278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62" name="Rectangle 33"/>
            <p:cNvSpPr>
              <a:spLocks noChangeArrowheads="1"/>
            </p:cNvSpPr>
            <p:nvPr userDrawn="1"/>
          </p:nvSpPr>
          <p:spPr bwMode="hidden">
            <a:xfrm>
              <a:off x="288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63" name="Rectangle 34"/>
            <p:cNvSpPr>
              <a:spLocks noChangeArrowheads="1"/>
            </p:cNvSpPr>
            <p:nvPr userDrawn="1"/>
          </p:nvSpPr>
          <p:spPr bwMode="hidden">
            <a:xfrm>
              <a:off x="297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64" name="Rectangle 35"/>
            <p:cNvSpPr>
              <a:spLocks noChangeArrowheads="1"/>
            </p:cNvSpPr>
            <p:nvPr userDrawn="1"/>
          </p:nvSpPr>
          <p:spPr bwMode="hidden">
            <a:xfrm>
              <a:off x="307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65" name="Rectangle 36"/>
            <p:cNvSpPr>
              <a:spLocks noChangeArrowheads="1"/>
            </p:cNvSpPr>
            <p:nvPr userDrawn="1"/>
          </p:nvSpPr>
          <p:spPr bwMode="hidden">
            <a:xfrm>
              <a:off x="316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66" name="Rectangle 37"/>
            <p:cNvSpPr>
              <a:spLocks noChangeArrowheads="1"/>
            </p:cNvSpPr>
            <p:nvPr userDrawn="1"/>
          </p:nvSpPr>
          <p:spPr bwMode="hidden">
            <a:xfrm>
              <a:off x="326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67" name="Rectangle 38"/>
            <p:cNvSpPr>
              <a:spLocks noChangeArrowheads="1"/>
            </p:cNvSpPr>
            <p:nvPr userDrawn="1"/>
          </p:nvSpPr>
          <p:spPr bwMode="hidden">
            <a:xfrm>
              <a:off x="336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68" name="Rectangle 39"/>
            <p:cNvSpPr>
              <a:spLocks noChangeArrowheads="1"/>
            </p:cNvSpPr>
            <p:nvPr userDrawn="1"/>
          </p:nvSpPr>
          <p:spPr bwMode="hidden">
            <a:xfrm>
              <a:off x="345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69" name="Rectangle 40"/>
            <p:cNvSpPr>
              <a:spLocks noChangeArrowheads="1"/>
            </p:cNvSpPr>
            <p:nvPr userDrawn="1"/>
          </p:nvSpPr>
          <p:spPr bwMode="hidden">
            <a:xfrm>
              <a:off x="355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70" name="Rectangle 41"/>
            <p:cNvSpPr>
              <a:spLocks noChangeArrowheads="1"/>
            </p:cNvSpPr>
            <p:nvPr userDrawn="1"/>
          </p:nvSpPr>
          <p:spPr bwMode="hidden">
            <a:xfrm>
              <a:off x="364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71" name="Rectangle 42"/>
            <p:cNvSpPr>
              <a:spLocks noChangeArrowheads="1"/>
            </p:cNvSpPr>
            <p:nvPr userDrawn="1"/>
          </p:nvSpPr>
          <p:spPr bwMode="hidden">
            <a:xfrm>
              <a:off x="374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72" name="Rectangle 43"/>
            <p:cNvSpPr>
              <a:spLocks noChangeArrowheads="1"/>
            </p:cNvSpPr>
            <p:nvPr userDrawn="1"/>
          </p:nvSpPr>
          <p:spPr bwMode="hidden">
            <a:xfrm>
              <a:off x="384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73" name="Rectangle 44"/>
            <p:cNvSpPr>
              <a:spLocks noChangeArrowheads="1"/>
            </p:cNvSpPr>
            <p:nvPr userDrawn="1"/>
          </p:nvSpPr>
          <p:spPr bwMode="hidden">
            <a:xfrm>
              <a:off x="393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74" name="Rectangle 45"/>
            <p:cNvSpPr>
              <a:spLocks noChangeArrowheads="1"/>
            </p:cNvSpPr>
            <p:nvPr userDrawn="1"/>
          </p:nvSpPr>
          <p:spPr bwMode="hidden">
            <a:xfrm>
              <a:off x="403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75" name="Rectangle 46"/>
            <p:cNvSpPr>
              <a:spLocks noChangeArrowheads="1"/>
            </p:cNvSpPr>
            <p:nvPr userDrawn="1"/>
          </p:nvSpPr>
          <p:spPr bwMode="hidden">
            <a:xfrm>
              <a:off x="412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76" name="Rectangle 47"/>
            <p:cNvSpPr>
              <a:spLocks noChangeArrowheads="1"/>
            </p:cNvSpPr>
            <p:nvPr userDrawn="1"/>
          </p:nvSpPr>
          <p:spPr bwMode="hidden">
            <a:xfrm>
              <a:off x="422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77" name="Rectangle 48"/>
            <p:cNvSpPr>
              <a:spLocks noChangeArrowheads="1"/>
            </p:cNvSpPr>
            <p:nvPr userDrawn="1"/>
          </p:nvSpPr>
          <p:spPr bwMode="hidden">
            <a:xfrm>
              <a:off x="432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78" name="Rectangle 49"/>
            <p:cNvSpPr>
              <a:spLocks noChangeArrowheads="1"/>
            </p:cNvSpPr>
            <p:nvPr userDrawn="1"/>
          </p:nvSpPr>
          <p:spPr bwMode="hidden">
            <a:xfrm>
              <a:off x="441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79" name="Rectangle 50"/>
            <p:cNvSpPr>
              <a:spLocks noChangeArrowheads="1"/>
            </p:cNvSpPr>
            <p:nvPr userDrawn="1"/>
          </p:nvSpPr>
          <p:spPr bwMode="hidden">
            <a:xfrm>
              <a:off x="451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80" name="Rectangle 51"/>
            <p:cNvSpPr>
              <a:spLocks noChangeArrowheads="1"/>
            </p:cNvSpPr>
            <p:nvPr userDrawn="1"/>
          </p:nvSpPr>
          <p:spPr bwMode="hidden">
            <a:xfrm>
              <a:off x="460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81" name="Rectangle 52"/>
            <p:cNvSpPr>
              <a:spLocks noChangeArrowheads="1"/>
            </p:cNvSpPr>
            <p:nvPr userDrawn="1"/>
          </p:nvSpPr>
          <p:spPr bwMode="hidden">
            <a:xfrm>
              <a:off x="470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82" name="Rectangle 53"/>
            <p:cNvSpPr>
              <a:spLocks noChangeArrowheads="1"/>
            </p:cNvSpPr>
            <p:nvPr userDrawn="1"/>
          </p:nvSpPr>
          <p:spPr bwMode="hidden">
            <a:xfrm>
              <a:off x="480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83" name="Rectangle 54"/>
            <p:cNvSpPr>
              <a:spLocks noChangeArrowheads="1"/>
            </p:cNvSpPr>
            <p:nvPr userDrawn="1"/>
          </p:nvSpPr>
          <p:spPr bwMode="hidden">
            <a:xfrm>
              <a:off x="489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84" name="Rectangle 55"/>
            <p:cNvSpPr>
              <a:spLocks noChangeArrowheads="1"/>
            </p:cNvSpPr>
            <p:nvPr userDrawn="1"/>
          </p:nvSpPr>
          <p:spPr bwMode="hidden">
            <a:xfrm>
              <a:off x="499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85" name="Rectangle 56"/>
            <p:cNvSpPr>
              <a:spLocks noChangeArrowheads="1"/>
            </p:cNvSpPr>
            <p:nvPr userDrawn="1"/>
          </p:nvSpPr>
          <p:spPr bwMode="hidden">
            <a:xfrm>
              <a:off x="508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86" name="Rectangle 57"/>
            <p:cNvSpPr>
              <a:spLocks noChangeArrowheads="1"/>
            </p:cNvSpPr>
            <p:nvPr userDrawn="1"/>
          </p:nvSpPr>
          <p:spPr bwMode="hidden">
            <a:xfrm>
              <a:off x="518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87" name="Rectangle 58"/>
            <p:cNvSpPr>
              <a:spLocks noChangeArrowheads="1"/>
            </p:cNvSpPr>
            <p:nvPr userDrawn="1"/>
          </p:nvSpPr>
          <p:spPr bwMode="hidden">
            <a:xfrm>
              <a:off x="5280"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88" name="Rectangle 59"/>
            <p:cNvSpPr>
              <a:spLocks noChangeArrowheads="1"/>
            </p:cNvSpPr>
            <p:nvPr userDrawn="1"/>
          </p:nvSpPr>
          <p:spPr bwMode="hidden">
            <a:xfrm>
              <a:off x="5376"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89" name="Rectangle 60"/>
            <p:cNvSpPr>
              <a:spLocks noChangeArrowheads="1"/>
            </p:cNvSpPr>
            <p:nvPr userDrawn="1"/>
          </p:nvSpPr>
          <p:spPr bwMode="hidden">
            <a:xfrm>
              <a:off x="5472"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90" name="Rectangle 61"/>
            <p:cNvSpPr>
              <a:spLocks noChangeArrowheads="1"/>
            </p:cNvSpPr>
            <p:nvPr userDrawn="1"/>
          </p:nvSpPr>
          <p:spPr bwMode="hidden">
            <a:xfrm>
              <a:off x="5568"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91" name="Rectangle 62"/>
            <p:cNvSpPr>
              <a:spLocks noChangeArrowheads="1"/>
            </p:cNvSpPr>
            <p:nvPr userDrawn="1"/>
          </p:nvSpPr>
          <p:spPr bwMode="hidden">
            <a:xfrm>
              <a:off x="5664" y="6"/>
              <a:ext cx="48"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92" name="Rectangle 63"/>
            <p:cNvSpPr>
              <a:spLocks noChangeArrowheads="1"/>
            </p:cNvSpPr>
            <p:nvPr userDrawn="1"/>
          </p:nvSpPr>
          <p:spPr bwMode="hidden">
            <a:xfrm>
              <a:off x="431" y="0"/>
              <a:ext cx="5331" cy="432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sp>
          <p:nvSpPr>
            <p:cNvPr id="1093" name="Rectangle 64"/>
            <p:cNvSpPr>
              <a:spLocks noChangeArrowheads="1"/>
            </p:cNvSpPr>
            <p:nvPr userDrawn="1"/>
          </p:nvSpPr>
          <p:spPr bwMode="blackGray">
            <a:xfrm>
              <a:off x="0" y="1081"/>
              <a:ext cx="4378" cy="47"/>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新細明體" panose="02020500000000000000" pitchFamily="18" charset="-120"/>
                </a:defRPr>
              </a:lvl1pPr>
              <a:lvl2pPr marL="742950" indent="-285750">
                <a:defRPr kumimoji="1" sz="2400">
                  <a:solidFill>
                    <a:schemeClr val="tx1"/>
                  </a:solidFill>
                  <a:latin typeface="Verdana" panose="020B0604030504040204" pitchFamily="34" charset="0"/>
                  <a:ea typeface="新細明體" panose="02020500000000000000" pitchFamily="18" charset="-120"/>
                </a:defRPr>
              </a:lvl2pPr>
              <a:lvl3pPr marL="1143000" indent="-228600">
                <a:defRPr kumimoji="1" sz="2400">
                  <a:solidFill>
                    <a:schemeClr val="tx1"/>
                  </a:solidFill>
                  <a:latin typeface="Verdana" panose="020B0604030504040204" pitchFamily="34" charset="0"/>
                  <a:ea typeface="新細明體" panose="02020500000000000000" pitchFamily="18" charset="-120"/>
                </a:defRPr>
              </a:lvl3pPr>
              <a:lvl4pPr marL="1600200" indent="-228600">
                <a:defRPr kumimoji="1" sz="2400">
                  <a:solidFill>
                    <a:schemeClr val="tx1"/>
                  </a:solidFill>
                  <a:latin typeface="Verdana" panose="020B0604030504040204" pitchFamily="34" charset="0"/>
                  <a:ea typeface="新細明體" panose="02020500000000000000" pitchFamily="18" charset="-120"/>
                </a:defRPr>
              </a:lvl4pPr>
              <a:lvl5pPr marL="2057400" indent="-228600">
                <a:defRPr kumimoji="1" sz="24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p>
          </p:txBody>
        </p:sp>
      </p:grpSp>
      <p:sp>
        <p:nvSpPr>
          <p:cNvPr id="1027" name="Rectangle 65"/>
          <p:cNvSpPr>
            <a:spLocks noGrp="1" noChangeArrowheads="1"/>
          </p:cNvSpPr>
          <p:nvPr>
            <p:ph type="title"/>
          </p:nvPr>
        </p:nvSpPr>
        <p:spPr bwMode="auto">
          <a:xfrm>
            <a:off x="871538" y="192088"/>
            <a:ext cx="81629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zh-TW" altLang="en-US"/>
              <a:t>按一下以編輯母片標題樣式</a:t>
            </a:r>
          </a:p>
        </p:txBody>
      </p:sp>
      <p:sp>
        <p:nvSpPr>
          <p:cNvPr id="1028"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139"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0" sz="1400">
                <a:ea typeface="新細明體" charset="-120"/>
              </a:defRPr>
            </a:lvl1pPr>
          </a:lstStyle>
          <a:p>
            <a:pPr>
              <a:defRPr/>
            </a:pPr>
            <a:endParaRPr lang="en-US" altLang="zh-TW"/>
          </a:p>
        </p:txBody>
      </p:sp>
      <p:sp>
        <p:nvSpPr>
          <p:cNvPr id="3140"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a:ea typeface="新細明體" charset="-120"/>
              </a:defRPr>
            </a:lvl1pPr>
          </a:lstStyle>
          <a:p>
            <a:pPr>
              <a:defRPr/>
            </a:pPr>
            <a:endParaRPr lang="en-US" altLang="zh-TW"/>
          </a:p>
        </p:txBody>
      </p:sp>
      <p:sp>
        <p:nvSpPr>
          <p:cNvPr id="3141"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smtClean="0"/>
            </a:lvl1pPr>
          </a:lstStyle>
          <a:p>
            <a:pPr>
              <a:defRPr/>
            </a:pPr>
            <a:fld id="{F18C0D08-3949-481C-AB96-6E4FFA6F4813}"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863"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Verdana" pitchFamily="34" charset="0"/>
          <a:ea typeface="新細明體" charset="-120"/>
        </a:defRPr>
      </a:lvl2pPr>
      <a:lvl3pPr algn="l" rtl="0" eaLnBrk="0" fontAlgn="base" hangingPunct="0">
        <a:spcBef>
          <a:spcPct val="0"/>
        </a:spcBef>
        <a:spcAft>
          <a:spcPct val="0"/>
        </a:spcAft>
        <a:defRPr kumimoji="1" sz="4400">
          <a:solidFill>
            <a:schemeClr val="tx2"/>
          </a:solidFill>
          <a:latin typeface="Verdana" pitchFamily="34" charset="0"/>
          <a:ea typeface="新細明體" charset="-120"/>
        </a:defRPr>
      </a:lvl3pPr>
      <a:lvl4pPr algn="l" rtl="0" eaLnBrk="0" fontAlgn="base" hangingPunct="0">
        <a:spcBef>
          <a:spcPct val="0"/>
        </a:spcBef>
        <a:spcAft>
          <a:spcPct val="0"/>
        </a:spcAft>
        <a:defRPr kumimoji="1" sz="4400">
          <a:solidFill>
            <a:schemeClr val="tx2"/>
          </a:solidFill>
          <a:latin typeface="Verdana" pitchFamily="34" charset="0"/>
          <a:ea typeface="新細明體" charset="-120"/>
        </a:defRPr>
      </a:lvl4pPr>
      <a:lvl5pPr algn="l" rtl="0" eaLnBrk="0" fontAlgn="base" hangingPunct="0">
        <a:spcBef>
          <a:spcPct val="0"/>
        </a:spcBef>
        <a:spcAft>
          <a:spcPct val="0"/>
        </a:spcAft>
        <a:defRPr kumimoji="1" sz="4400">
          <a:solidFill>
            <a:schemeClr val="tx2"/>
          </a:solidFill>
          <a:latin typeface="Verdana" pitchFamily="34" charset="0"/>
          <a:ea typeface="新細明體" charset="-120"/>
        </a:defRPr>
      </a:lvl5pPr>
      <a:lvl6pPr marL="457200" algn="l" rtl="0" fontAlgn="base">
        <a:spcBef>
          <a:spcPct val="0"/>
        </a:spcBef>
        <a:spcAft>
          <a:spcPct val="0"/>
        </a:spcAft>
        <a:defRPr kumimoji="1" sz="4400">
          <a:solidFill>
            <a:schemeClr val="tx2"/>
          </a:solidFill>
          <a:latin typeface="Verdana" pitchFamily="34" charset="0"/>
          <a:ea typeface="新細明體" charset="-120"/>
        </a:defRPr>
      </a:lvl6pPr>
      <a:lvl7pPr marL="914400" algn="l" rtl="0" fontAlgn="base">
        <a:spcBef>
          <a:spcPct val="0"/>
        </a:spcBef>
        <a:spcAft>
          <a:spcPct val="0"/>
        </a:spcAft>
        <a:defRPr kumimoji="1" sz="4400">
          <a:solidFill>
            <a:schemeClr val="tx2"/>
          </a:solidFill>
          <a:latin typeface="Verdana" pitchFamily="34" charset="0"/>
          <a:ea typeface="新細明體" charset="-120"/>
        </a:defRPr>
      </a:lvl7pPr>
      <a:lvl8pPr marL="1371600" algn="l" rtl="0" fontAlgn="base">
        <a:spcBef>
          <a:spcPct val="0"/>
        </a:spcBef>
        <a:spcAft>
          <a:spcPct val="0"/>
        </a:spcAft>
        <a:defRPr kumimoji="1" sz="4400">
          <a:solidFill>
            <a:schemeClr val="tx2"/>
          </a:solidFill>
          <a:latin typeface="Verdana" pitchFamily="34" charset="0"/>
          <a:ea typeface="新細明體" charset="-120"/>
        </a:defRPr>
      </a:lvl8pPr>
      <a:lvl9pPr marL="1828800" algn="l" rtl="0" fontAlgn="base">
        <a:spcBef>
          <a:spcPct val="0"/>
        </a:spcBef>
        <a:spcAft>
          <a:spcPct val="0"/>
        </a:spcAft>
        <a:defRPr kumimoji="1" sz="4400">
          <a:solidFill>
            <a:schemeClr val="tx2"/>
          </a:solidFill>
          <a:latin typeface="Verdana" pitchFamily="34" charset="0"/>
          <a:ea typeface="新細明體" charset="-120"/>
        </a:defRPr>
      </a:lvl9pPr>
    </p:titleStyle>
    <p:bodyStyle>
      <a:lvl1pPr marL="342900" indent="-342900" algn="l" rtl="0" eaLnBrk="0" fontAlgn="base" hangingPunct="0">
        <a:spcBef>
          <a:spcPct val="20000"/>
        </a:spcBef>
        <a:spcAft>
          <a:spcPct val="0"/>
        </a:spcAft>
        <a:buClr>
          <a:schemeClr val="folHlink"/>
        </a:buClr>
        <a:buSzPct val="75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hlink"/>
        </a:buClr>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85000"/>
        <a:buChar char="•"/>
        <a:defRPr kumimoji="1" sz="2000">
          <a:solidFill>
            <a:schemeClr val="tx1"/>
          </a:solidFill>
          <a:latin typeface="+mn-lt"/>
          <a:ea typeface="+mn-ea"/>
        </a:defRPr>
      </a:lvl5pPr>
      <a:lvl6pPr marL="2514600" indent="-228600" algn="l" rtl="0" fontAlgn="base">
        <a:spcBef>
          <a:spcPct val="20000"/>
        </a:spcBef>
        <a:spcAft>
          <a:spcPct val="0"/>
        </a:spcAft>
        <a:buClr>
          <a:schemeClr val="tx1"/>
        </a:buClr>
        <a:buSzPct val="85000"/>
        <a:buChar char="•"/>
        <a:defRPr kumimoji="1" sz="2000">
          <a:solidFill>
            <a:schemeClr val="tx1"/>
          </a:solidFill>
          <a:latin typeface="+mn-lt"/>
          <a:ea typeface="+mn-ea"/>
        </a:defRPr>
      </a:lvl6pPr>
      <a:lvl7pPr marL="2971800" indent="-228600" algn="l" rtl="0" fontAlgn="base">
        <a:spcBef>
          <a:spcPct val="20000"/>
        </a:spcBef>
        <a:spcAft>
          <a:spcPct val="0"/>
        </a:spcAft>
        <a:buClr>
          <a:schemeClr val="tx1"/>
        </a:buClr>
        <a:buSzPct val="85000"/>
        <a:buChar char="•"/>
        <a:defRPr kumimoji="1" sz="2000">
          <a:solidFill>
            <a:schemeClr val="tx1"/>
          </a:solidFill>
          <a:latin typeface="+mn-lt"/>
          <a:ea typeface="+mn-ea"/>
        </a:defRPr>
      </a:lvl7pPr>
      <a:lvl8pPr marL="3429000" indent="-228600" algn="l" rtl="0" fontAlgn="base">
        <a:spcBef>
          <a:spcPct val="20000"/>
        </a:spcBef>
        <a:spcAft>
          <a:spcPct val="0"/>
        </a:spcAft>
        <a:buClr>
          <a:schemeClr val="tx1"/>
        </a:buClr>
        <a:buSzPct val="85000"/>
        <a:buChar char="•"/>
        <a:defRPr kumimoji="1" sz="2000">
          <a:solidFill>
            <a:schemeClr val="tx1"/>
          </a:solidFill>
          <a:latin typeface="+mn-lt"/>
          <a:ea typeface="+mn-ea"/>
        </a:defRPr>
      </a:lvl8pPr>
      <a:lvl9pPr marL="3886200" indent="-228600" algn="l" rtl="0" fontAlgn="base">
        <a:spcBef>
          <a:spcPct val="20000"/>
        </a:spcBef>
        <a:spcAft>
          <a:spcPct val="0"/>
        </a:spcAft>
        <a:buClr>
          <a:schemeClr val="tx1"/>
        </a:buClr>
        <a:buSzPct val="85000"/>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標題版面配置區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endParaRPr lang="en-US" altLang="zh-TW"/>
          </a:p>
        </p:txBody>
      </p:sp>
      <p:sp>
        <p:nvSpPr>
          <p:cNvPr id="2051" name="文字版面配置區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14" name="日期版面配置區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rgbClr val="464653"/>
                </a:solidFill>
                <a:latin typeface="+mn-lt"/>
                <a:ea typeface="+mn-ea"/>
              </a:defRPr>
            </a:lvl1pPr>
          </a:lstStyle>
          <a:p>
            <a:pPr>
              <a:defRPr/>
            </a:pPr>
            <a:fld id="{55CCEAB8-6A7C-433E-B9D4-0F07D4469083}" type="datetime1">
              <a:rPr lang="zh-TW" altLang="en-US"/>
              <a:pPr>
                <a:defRPr/>
              </a:pPr>
              <a:t>2025/7/6</a:t>
            </a:fld>
            <a:endParaRPr lang="zh-TW" altLang="en-US"/>
          </a:p>
        </p:txBody>
      </p:sp>
      <p:sp>
        <p:nvSpPr>
          <p:cNvPr id="3" name="頁尾版面配置區 2"/>
          <p:cNvSpPr>
            <a:spLocks noGrp="1"/>
          </p:cNvSpPr>
          <p:nvPr>
            <p:ph type="ftr" sz="quarter" idx="3"/>
          </p:nvPr>
        </p:nvSpPr>
        <p:spPr>
          <a:xfrm>
            <a:off x="2898775" y="6356350"/>
            <a:ext cx="35052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kumimoji="0" sz="1400">
                <a:solidFill>
                  <a:srgbClr val="464653"/>
                </a:solidFill>
                <a:latin typeface="Gill Sans MT" pitchFamily="34" charset="0"/>
                <a:ea typeface="新細明體" charset="-120"/>
              </a:defRPr>
            </a:lvl1pPr>
          </a:lstStyle>
          <a:p>
            <a:pPr>
              <a:defRPr/>
            </a:pPr>
            <a:endParaRPr lang="en-US" altLang="zh-TW"/>
          </a:p>
        </p:txBody>
      </p:sp>
      <p:sp>
        <p:nvSpPr>
          <p:cNvPr id="23" name="投影片編號版面配置區 22"/>
          <p:cNvSpPr>
            <a:spLocks noGrp="1"/>
          </p:cNvSpPr>
          <p:nvPr>
            <p:ph type="sldNum" sz="quarter" idx="4"/>
          </p:nvPr>
        </p:nvSpPr>
        <p:spPr>
          <a:xfrm>
            <a:off x="6732588" y="6308725"/>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0" sz="1400" smtClean="0">
                <a:solidFill>
                  <a:srgbClr val="464653"/>
                </a:solidFill>
                <a:latin typeface="Gill Sans MT" panose="020B0502020104020203" pitchFamily="34" charset="0"/>
              </a:defRPr>
            </a:lvl1pPr>
          </a:lstStyle>
          <a:p>
            <a:pPr>
              <a:defRPr/>
            </a:pPr>
            <a:r>
              <a:rPr lang="zh-TW" altLang="en-US"/>
              <a:t>                          </a:t>
            </a:r>
            <a:fld id="{9C528E9C-8B78-415A-852F-3CC7A1F93820}" type="slidenum">
              <a:rPr lang="zh-TW" altLang="en-US"/>
              <a:pPr>
                <a:defRPr/>
              </a:pPr>
              <a:t>‹#›</a:t>
            </a:fld>
            <a:r>
              <a:rPr lang="en-US" altLang="zh-TW"/>
              <a:t>/27</a:t>
            </a:r>
          </a:p>
        </p:txBody>
      </p:sp>
      <p:sp>
        <p:nvSpPr>
          <p:cNvPr id="2055" name="直線接點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 name="等腰三角形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kumimoji="0" lang="en-US" sz="1800" dirty="0">
              <a:solidFill>
                <a:prstClr val="white"/>
              </a:solidFill>
            </a:endParaRPr>
          </a:p>
        </p:txBody>
      </p:sp>
      <p:pic>
        <p:nvPicPr>
          <p:cNvPr id="2057" name="Picture 6"/>
          <p:cNvPicPr>
            <a:picLocks noChangeAspect="1" noChangeArrowheads="1"/>
          </p:cNvPicPr>
          <p:nvPr userDrawn="1"/>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6072188"/>
            <a:ext cx="364013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0" r:id="rId4"/>
    <p:sldLayoutId id="2147483861" r:id="rId5"/>
    <p:sldLayoutId id="2147483867" r:id="rId6"/>
    <p:sldLayoutId id="2147483868" r:id="rId7"/>
    <p:sldLayoutId id="2147483869" r:id="rId8"/>
    <p:sldLayoutId id="2147483870" r:id="rId9"/>
    <p:sldLayoutId id="2147483862" r:id="rId10"/>
    <p:sldLayoutId id="2147483871" r:id="rId11"/>
    <p:sldLayoutId id="2147483872" r:id="rId12"/>
    <p:sldLayoutId id="2147483873" r:id="rId13"/>
  </p:sldLayoutIdLst>
  <p:hf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ea typeface="標楷體" pitchFamily="65" charset="-120"/>
        </a:defRPr>
      </a:lvl2pPr>
      <a:lvl3pPr algn="l" rtl="0" eaLnBrk="0" fontAlgn="base" hangingPunct="0">
        <a:spcBef>
          <a:spcPct val="0"/>
        </a:spcBef>
        <a:spcAft>
          <a:spcPct val="0"/>
        </a:spcAft>
        <a:defRPr sz="3200">
          <a:solidFill>
            <a:schemeClr val="tx2"/>
          </a:solidFill>
          <a:latin typeface="Bookman Old Style" pitchFamily="18" charset="0"/>
          <a:ea typeface="標楷體" pitchFamily="65" charset="-120"/>
        </a:defRPr>
      </a:lvl3pPr>
      <a:lvl4pPr algn="l" rtl="0" eaLnBrk="0" fontAlgn="base" hangingPunct="0">
        <a:spcBef>
          <a:spcPct val="0"/>
        </a:spcBef>
        <a:spcAft>
          <a:spcPct val="0"/>
        </a:spcAft>
        <a:defRPr sz="3200">
          <a:solidFill>
            <a:schemeClr val="tx2"/>
          </a:solidFill>
          <a:latin typeface="Bookman Old Style" pitchFamily="18" charset="0"/>
          <a:ea typeface="標楷體" pitchFamily="65" charset="-120"/>
        </a:defRPr>
      </a:lvl4pPr>
      <a:lvl5pPr algn="l" rtl="0" eaLnBrk="0" fontAlgn="base" hangingPunct="0">
        <a:spcBef>
          <a:spcPct val="0"/>
        </a:spcBef>
        <a:spcAft>
          <a:spcPct val="0"/>
        </a:spcAft>
        <a:defRPr sz="3200">
          <a:solidFill>
            <a:schemeClr val="tx2"/>
          </a:solidFill>
          <a:latin typeface="Bookman Old Style" pitchFamily="18" charset="0"/>
          <a:ea typeface="標楷體" pitchFamily="65" charset="-120"/>
        </a:defRPr>
      </a:lvl5pPr>
      <a:lvl6pPr marL="457200" algn="l" rtl="0" fontAlgn="base">
        <a:spcBef>
          <a:spcPct val="0"/>
        </a:spcBef>
        <a:spcAft>
          <a:spcPct val="0"/>
        </a:spcAft>
        <a:defRPr sz="3200">
          <a:solidFill>
            <a:schemeClr val="tx2"/>
          </a:solidFill>
          <a:latin typeface="Bookman Old Style" pitchFamily="18" charset="0"/>
          <a:ea typeface="標楷體" pitchFamily="65" charset="-120"/>
        </a:defRPr>
      </a:lvl6pPr>
      <a:lvl7pPr marL="914400" algn="l" rtl="0" fontAlgn="base">
        <a:spcBef>
          <a:spcPct val="0"/>
        </a:spcBef>
        <a:spcAft>
          <a:spcPct val="0"/>
        </a:spcAft>
        <a:defRPr sz="3200">
          <a:solidFill>
            <a:schemeClr val="tx2"/>
          </a:solidFill>
          <a:latin typeface="Bookman Old Style" pitchFamily="18" charset="0"/>
          <a:ea typeface="標楷體" pitchFamily="65" charset="-120"/>
        </a:defRPr>
      </a:lvl7pPr>
      <a:lvl8pPr marL="1371600" algn="l" rtl="0" fontAlgn="base">
        <a:spcBef>
          <a:spcPct val="0"/>
        </a:spcBef>
        <a:spcAft>
          <a:spcPct val="0"/>
        </a:spcAft>
        <a:defRPr sz="3200">
          <a:solidFill>
            <a:schemeClr val="tx2"/>
          </a:solidFill>
          <a:latin typeface="Bookman Old Style" pitchFamily="18" charset="0"/>
          <a:ea typeface="標楷體" pitchFamily="65" charset="-120"/>
        </a:defRPr>
      </a:lvl8pPr>
      <a:lvl9pPr marL="1828800" algn="l" rtl="0" fontAlgn="base">
        <a:spcBef>
          <a:spcPct val="0"/>
        </a:spcBef>
        <a:spcAft>
          <a:spcPct val="0"/>
        </a:spcAft>
        <a:defRPr sz="3200">
          <a:solidFill>
            <a:schemeClr val="tx2"/>
          </a:solidFill>
          <a:latin typeface="Bookman Old Style" pitchFamily="18" charset="0"/>
          <a:ea typeface="標楷體" pitchFamily="65" charset="-12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6.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9.bin"/><Relationship Id="rId1" Type="http://schemas.openxmlformats.org/officeDocument/2006/relationships/slideLayout" Target="../slideLayouts/slideLayout2.xml"/><Relationship Id="rId5" Type="http://schemas.openxmlformats.org/officeDocument/2006/relationships/image" Target="../media/image43.wmf"/><Relationship Id="rId4" Type="http://schemas.openxmlformats.org/officeDocument/2006/relationships/oleObject" Target="../embeddings/oleObject10.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755650" y="612637"/>
            <a:ext cx="7678738" cy="1754326"/>
          </a:xfrm>
        </p:spPr>
        <p:txBody>
          <a:bodyPr/>
          <a:lstStyle/>
          <a:p>
            <a:pPr algn="l" eaLnBrk="1" hangingPunct="1"/>
            <a:r>
              <a:rPr lang="en-US" altLang="zh-TW" sz="3600" dirty="0"/>
              <a:t>An Introduction to the Multichannel Rendezvous Problem-Part III</a:t>
            </a:r>
          </a:p>
        </p:txBody>
      </p:sp>
      <p:sp>
        <p:nvSpPr>
          <p:cNvPr id="15363" name="文字方塊 2"/>
          <p:cNvSpPr txBox="1">
            <a:spLocks noChangeArrowheads="1"/>
          </p:cNvSpPr>
          <p:nvPr/>
        </p:nvSpPr>
        <p:spPr bwMode="auto">
          <a:xfrm>
            <a:off x="468313" y="2852738"/>
            <a:ext cx="77755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Wingdings" panose="05000000000000000000" pitchFamily="2" charset="2"/>
              <a:buChar char="n"/>
              <a:defRPr kumimoji="1" sz="3200">
                <a:solidFill>
                  <a:schemeClr val="tx1"/>
                </a:solidFill>
                <a:latin typeface="Verdana" panose="020B0604030504040204" pitchFamily="34" charset="0"/>
                <a:ea typeface="新細明體" panose="02020500000000000000" pitchFamily="18" charset="-120"/>
              </a:defRPr>
            </a:lvl1pPr>
            <a:lvl2pPr marL="742950" indent="-285750">
              <a:spcBef>
                <a:spcPct val="20000"/>
              </a:spcBef>
              <a:buClr>
                <a:schemeClr val="folHlink"/>
              </a:buClr>
              <a:buSzPct val="70000"/>
              <a:buFont typeface="Wingdings" panose="05000000000000000000" pitchFamily="2" charset="2"/>
              <a:buChar char="n"/>
              <a:defRPr kumimoji="1" sz="2800">
                <a:solidFill>
                  <a:schemeClr val="tx1"/>
                </a:solidFill>
                <a:latin typeface="Verdana" panose="020B0604030504040204" pitchFamily="34" charset="0"/>
                <a:ea typeface="新細明體" panose="02020500000000000000" pitchFamily="18" charset="-120"/>
              </a:defRPr>
            </a:lvl2pPr>
            <a:lvl3pPr marL="1143000" indent="-228600">
              <a:spcBef>
                <a:spcPct val="20000"/>
              </a:spcBef>
              <a:buClr>
                <a:schemeClr val="tx2"/>
              </a:buClr>
              <a:buChar char="•"/>
              <a:defRPr kumimoji="1" sz="2400">
                <a:solidFill>
                  <a:schemeClr val="tx1"/>
                </a:solidFill>
                <a:latin typeface="Verdana" panose="020B0604030504040204" pitchFamily="34" charset="0"/>
                <a:ea typeface="新細明體" panose="02020500000000000000" pitchFamily="18" charset="-120"/>
              </a:defRPr>
            </a:lvl3pPr>
            <a:lvl4pPr marL="1600200" indent="-228600">
              <a:spcBef>
                <a:spcPct val="20000"/>
              </a:spcBef>
              <a:buClr>
                <a:schemeClr val="hlink"/>
              </a:buClr>
              <a:buChar char="•"/>
              <a:defRPr kumimoji="1" sz="2000">
                <a:solidFill>
                  <a:schemeClr val="tx1"/>
                </a:solidFill>
                <a:latin typeface="Verdana" panose="020B0604030504040204" pitchFamily="34" charset="0"/>
                <a:ea typeface="新細明體" panose="02020500000000000000" pitchFamily="18" charset="-120"/>
              </a:defRPr>
            </a:lvl4pPr>
            <a:lvl5pPr marL="2057400" indent="-228600">
              <a:spcBef>
                <a:spcPct val="20000"/>
              </a:spcBef>
              <a:buClr>
                <a:schemeClr val="tx1"/>
              </a:buClr>
              <a:buSzPct val="85000"/>
              <a:buChar char="•"/>
              <a:defRPr kumimoji="1" sz="2000">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tx1"/>
              </a:buClr>
              <a:buSzPct val="85000"/>
              <a:buChar char="•"/>
              <a:defRPr kumimoji="1" sz="2000">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tx1"/>
              </a:buClr>
              <a:buSzPct val="85000"/>
              <a:buChar char="•"/>
              <a:defRPr kumimoji="1" sz="2000">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tx1"/>
              </a:buClr>
              <a:buSzPct val="85000"/>
              <a:buChar char="•"/>
              <a:defRPr kumimoji="1" sz="2000">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tx1"/>
              </a:buClr>
              <a:buSzPct val="85000"/>
              <a:buChar char="•"/>
              <a:defRPr kumimoji="1" sz="2000">
                <a:solidFill>
                  <a:schemeClr val="tx1"/>
                </a:solidFill>
                <a:latin typeface="Verdana" panose="020B0604030504040204" pitchFamily="34" charset="0"/>
                <a:ea typeface="新細明體" panose="02020500000000000000" pitchFamily="18" charset="-120"/>
              </a:defRPr>
            </a:lvl9pPr>
          </a:lstStyle>
          <a:p>
            <a:pPr algn="ctr" eaLnBrk="1" hangingPunct="1">
              <a:spcBef>
                <a:spcPct val="0"/>
              </a:spcBef>
              <a:buClrTx/>
              <a:buSzTx/>
              <a:buFontTx/>
              <a:buNone/>
            </a:pPr>
            <a:r>
              <a:rPr lang="en-US" altLang="zh-TW" sz="2400" dirty="0"/>
              <a:t>Prof. Cheng-Shang Chang (</a:t>
            </a:r>
            <a:r>
              <a:rPr lang="zh-TW" altLang="en-US" sz="2400" dirty="0"/>
              <a:t>張正尚教授</a:t>
            </a:r>
            <a:r>
              <a:rPr lang="en-US" altLang="zh-TW" sz="2400" dirty="0"/>
              <a:t>)</a:t>
            </a:r>
          </a:p>
          <a:p>
            <a:pPr algn="ctr" eaLnBrk="1" hangingPunct="1">
              <a:spcBef>
                <a:spcPct val="0"/>
              </a:spcBef>
              <a:buClrTx/>
              <a:buSzTx/>
              <a:buFontTx/>
              <a:buNone/>
            </a:pPr>
            <a:r>
              <a:rPr lang="en-US" altLang="zh-TW" sz="2400" dirty="0"/>
              <a:t>Institute of Communications Engineering National Tsing Hua University</a:t>
            </a:r>
          </a:p>
          <a:p>
            <a:pPr algn="ctr" eaLnBrk="1" hangingPunct="1">
              <a:spcBef>
                <a:spcPct val="0"/>
              </a:spcBef>
              <a:buClrTx/>
              <a:buSzTx/>
              <a:buFontTx/>
              <a:buNone/>
            </a:pPr>
            <a:r>
              <a:rPr lang="en-US" altLang="zh-TW" sz="2400" dirty="0"/>
              <a:t>July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a:t>Unique ID itself is not enough!</a:t>
            </a:r>
            <a:endParaRPr lang="zh-TW" altLang="en-US" dirty="0"/>
          </a:p>
        </p:txBody>
      </p:sp>
      <p:sp>
        <p:nvSpPr>
          <p:cNvPr id="3" name="內容版面配置區 2"/>
          <p:cNvSpPr>
            <a:spLocks noGrp="1"/>
          </p:cNvSpPr>
          <p:nvPr>
            <p:ph idx="1"/>
          </p:nvPr>
        </p:nvSpPr>
        <p:spPr/>
        <p:txBody>
          <a:bodyPr/>
          <a:lstStyle/>
          <a:p>
            <a:r>
              <a:rPr lang="en-US" altLang="zh-TW" dirty="0"/>
              <a:t>Suppose the ID of user 1 is 1010 and the ID of user 2 is 0101.</a:t>
            </a:r>
          </a:p>
          <a:p>
            <a:endParaRPr lang="zh-TW" altLang="en-US" dirty="0"/>
          </a:p>
        </p:txBody>
      </p:sp>
      <p:grpSp>
        <p:nvGrpSpPr>
          <p:cNvPr id="17" name="群組 16"/>
          <p:cNvGrpSpPr/>
          <p:nvPr/>
        </p:nvGrpSpPr>
        <p:grpSpPr>
          <a:xfrm>
            <a:off x="755576" y="3594869"/>
            <a:ext cx="8208912" cy="1778347"/>
            <a:chOff x="755576" y="3882901"/>
            <a:chExt cx="8208912" cy="1778347"/>
          </a:xfrm>
        </p:grpSpPr>
        <p:grpSp>
          <p:nvGrpSpPr>
            <p:cNvPr id="9" name="群組 8"/>
            <p:cNvGrpSpPr/>
            <p:nvPr/>
          </p:nvGrpSpPr>
          <p:grpSpPr>
            <a:xfrm>
              <a:off x="4495795" y="4394721"/>
              <a:ext cx="4468693" cy="1266527"/>
              <a:chOff x="2407563" y="4178697"/>
              <a:chExt cx="4468693" cy="1266527"/>
            </a:xfrm>
          </p:grpSpPr>
          <p:sp>
            <p:nvSpPr>
              <p:cNvPr id="4" name="文字方塊 3"/>
              <p:cNvSpPr txBox="1"/>
              <p:nvPr/>
            </p:nvSpPr>
            <p:spPr>
              <a:xfrm>
                <a:off x="2411760" y="4581128"/>
                <a:ext cx="4464496" cy="461665"/>
              </a:xfrm>
              <a:prstGeom prst="rect">
                <a:avLst/>
              </a:prstGeom>
              <a:noFill/>
            </p:spPr>
            <p:txBody>
              <a:bodyPr wrap="square" rtlCol="0">
                <a:spAutoFit/>
              </a:bodyPr>
              <a:lstStyle/>
              <a:p>
                <a:r>
                  <a:rPr lang="en-US" altLang="zh-TW" dirty="0"/>
                  <a:t>User 1 M-C-M-C-M-C</a:t>
                </a:r>
                <a:endParaRPr lang="zh-TW" altLang="en-US" dirty="0"/>
              </a:p>
            </p:txBody>
          </p:sp>
          <p:sp>
            <p:nvSpPr>
              <p:cNvPr id="7" name="文字方塊 6"/>
              <p:cNvSpPr txBox="1"/>
              <p:nvPr/>
            </p:nvSpPr>
            <p:spPr>
              <a:xfrm>
                <a:off x="2411760" y="4983559"/>
                <a:ext cx="4464496" cy="461665"/>
              </a:xfrm>
              <a:prstGeom prst="rect">
                <a:avLst/>
              </a:prstGeom>
              <a:noFill/>
            </p:spPr>
            <p:txBody>
              <a:bodyPr wrap="square" rtlCol="0">
                <a:spAutoFit/>
              </a:bodyPr>
              <a:lstStyle/>
              <a:p>
                <a:r>
                  <a:rPr lang="en-US" altLang="zh-TW" dirty="0"/>
                  <a:t>User 2     C-M-C-M-C</a:t>
                </a:r>
                <a:endParaRPr lang="zh-TW" altLang="en-US" dirty="0"/>
              </a:p>
            </p:txBody>
          </p:sp>
          <p:sp>
            <p:nvSpPr>
              <p:cNvPr id="8" name="文字方塊 7"/>
              <p:cNvSpPr txBox="1"/>
              <p:nvPr/>
            </p:nvSpPr>
            <p:spPr>
              <a:xfrm>
                <a:off x="2407563" y="4178697"/>
                <a:ext cx="4104456" cy="461665"/>
              </a:xfrm>
              <a:prstGeom prst="rect">
                <a:avLst/>
              </a:prstGeom>
              <a:noFill/>
            </p:spPr>
            <p:txBody>
              <a:bodyPr wrap="square" rtlCol="0">
                <a:spAutoFit/>
              </a:bodyPr>
              <a:lstStyle/>
              <a:p>
                <a:r>
                  <a:rPr lang="en-US" altLang="zh-TW" dirty="0"/>
                  <a:t>Frame 1  2  3  4 5  6</a:t>
                </a:r>
                <a:endParaRPr lang="zh-TW" altLang="en-US" dirty="0"/>
              </a:p>
            </p:txBody>
          </p:sp>
        </p:grpSp>
        <p:grpSp>
          <p:nvGrpSpPr>
            <p:cNvPr id="10" name="群組 9"/>
            <p:cNvGrpSpPr/>
            <p:nvPr/>
          </p:nvGrpSpPr>
          <p:grpSpPr>
            <a:xfrm>
              <a:off x="755576" y="4369734"/>
              <a:ext cx="4468693" cy="1266527"/>
              <a:chOff x="2407563" y="4178697"/>
              <a:chExt cx="4468693" cy="1266527"/>
            </a:xfrm>
          </p:grpSpPr>
          <p:sp>
            <p:nvSpPr>
              <p:cNvPr id="11" name="文字方塊 10"/>
              <p:cNvSpPr txBox="1"/>
              <p:nvPr/>
            </p:nvSpPr>
            <p:spPr>
              <a:xfrm>
                <a:off x="2411760" y="4581128"/>
                <a:ext cx="4464496" cy="461665"/>
              </a:xfrm>
              <a:prstGeom prst="rect">
                <a:avLst/>
              </a:prstGeom>
              <a:noFill/>
            </p:spPr>
            <p:txBody>
              <a:bodyPr wrap="square" rtlCol="0">
                <a:spAutoFit/>
              </a:bodyPr>
              <a:lstStyle/>
              <a:p>
                <a:r>
                  <a:rPr lang="en-US" altLang="zh-TW" dirty="0"/>
                  <a:t>User 1 M-C-M-C-M-C</a:t>
                </a:r>
                <a:endParaRPr lang="zh-TW" altLang="en-US" dirty="0"/>
              </a:p>
            </p:txBody>
          </p:sp>
          <p:sp>
            <p:nvSpPr>
              <p:cNvPr id="12" name="文字方塊 11"/>
              <p:cNvSpPr txBox="1"/>
              <p:nvPr/>
            </p:nvSpPr>
            <p:spPr>
              <a:xfrm>
                <a:off x="2411760" y="4983559"/>
                <a:ext cx="4464496" cy="461665"/>
              </a:xfrm>
              <a:prstGeom prst="rect">
                <a:avLst/>
              </a:prstGeom>
              <a:noFill/>
            </p:spPr>
            <p:txBody>
              <a:bodyPr wrap="square" rtlCol="0">
                <a:spAutoFit/>
              </a:bodyPr>
              <a:lstStyle/>
              <a:p>
                <a:r>
                  <a:rPr lang="en-US" altLang="zh-TW" dirty="0"/>
                  <a:t>User 2 C-M-C-M-C-M</a:t>
                </a:r>
                <a:endParaRPr lang="zh-TW" altLang="en-US" dirty="0"/>
              </a:p>
            </p:txBody>
          </p:sp>
          <p:sp>
            <p:nvSpPr>
              <p:cNvPr id="13" name="文字方塊 12"/>
              <p:cNvSpPr txBox="1"/>
              <p:nvPr/>
            </p:nvSpPr>
            <p:spPr>
              <a:xfrm>
                <a:off x="2407563" y="4178697"/>
                <a:ext cx="4104456" cy="461665"/>
              </a:xfrm>
              <a:prstGeom prst="rect">
                <a:avLst/>
              </a:prstGeom>
              <a:noFill/>
            </p:spPr>
            <p:txBody>
              <a:bodyPr wrap="square" rtlCol="0">
                <a:spAutoFit/>
              </a:bodyPr>
              <a:lstStyle/>
              <a:p>
                <a:r>
                  <a:rPr lang="en-US" altLang="zh-TW" dirty="0"/>
                  <a:t>Frame 1  2  3  4 5  6</a:t>
                </a:r>
                <a:endParaRPr lang="zh-TW" altLang="en-US" dirty="0"/>
              </a:p>
            </p:txBody>
          </p:sp>
        </p:grpSp>
        <p:sp>
          <p:nvSpPr>
            <p:cNvPr id="15" name="文字方塊 14"/>
            <p:cNvSpPr txBox="1"/>
            <p:nvPr/>
          </p:nvSpPr>
          <p:spPr>
            <a:xfrm>
              <a:off x="1243985" y="3909995"/>
              <a:ext cx="2520280" cy="461665"/>
            </a:xfrm>
            <a:prstGeom prst="rect">
              <a:avLst/>
            </a:prstGeom>
            <a:noFill/>
          </p:spPr>
          <p:txBody>
            <a:bodyPr wrap="square" rtlCol="0">
              <a:spAutoFit/>
            </a:bodyPr>
            <a:lstStyle/>
            <a:p>
              <a:r>
                <a:rPr lang="en-US" altLang="zh-TW" dirty="0"/>
                <a:t>Synchronized</a:t>
              </a:r>
              <a:endParaRPr lang="zh-TW" altLang="en-US" dirty="0"/>
            </a:p>
          </p:txBody>
        </p:sp>
        <p:sp>
          <p:nvSpPr>
            <p:cNvPr id="16" name="文字方塊 15"/>
            <p:cNvSpPr txBox="1"/>
            <p:nvPr/>
          </p:nvSpPr>
          <p:spPr>
            <a:xfrm>
              <a:off x="4817455" y="3882901"/>
              <a:ext cx="3096344" cy="461665"/>
            </a:xfrm>
            <a:prstGeom prst="rect">
              <a:avLst/>
            </a:prstGeom>
            <a:noFill/>
          </p:spPr>
          <p:txBody>
            <a:bodyPr wrap="square" rtlCol="0">
              <a:spAutoFit/>
            </a:bodyPr>
            <a:lstStyle/>
            <a:p>
              <a:r>
                <a:rPr lang="en-US" altLang="zh-TW" dirty="0"/>
                <a:t>Differ by 1 frame</a:t>
              </a:r>
              <a:endParaRPr lang="zh-TW" altLang="en-US" dirty="0"/>
            </a:p>
          </p:txBody>
        </p:sp>
      </p:grpSp>
    </p:spTree>
    <p:extLst>
      <p:ext uri="{BB962C8B-B14F-4D97-AF65-F5344CB8AC3E}">
        <p14:creationId xmlns:p14="http://schemas.microsoft.com/office/powerpoint/2010/main" val="1863104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r>
              <a:rPr lang="en-US" altLang="zh-TW" dirty="0"/>
              <a:t>Need to be cyclically unique</a:t>
            </a:r>
            <a:endParaRPr lang="zh-TW" altLang="en-US" dirty="0"/>
          </a:p>
        </p:txBody>
      </p:sp>
      <p:sp>
        <p:nvSpPr>
          <p:cNvPr id="3" name="內容版面配置區 2"/>
          <p:cNvSpPr>
            <a:spLocks noGrp="1"/>
          </p:cNvSpPr>
          <p:nvPr>
            <p:ph idx="1"/>
          </p:nvPr>
        </p:nvSpPr>
        <p:spPr>
          <a:xfrm>
            <a:off x="539553" y="1905000"/>
            <a:ext cx="8136904" cy="4191000"/>
          </a:xfrm>
        </p:spPr>
        <p:txBody>
          <a:bodyPr/>
          <a:lstStyle/>
          <a:p>
            <a:r>
              <a:rPr lang="en-US" altLang="zh-TW" sz="2800" dirty="0"/>
              <a:t>Given a unique n-bit ID (b</a:t>
            </a:r>
            <a:r>
              <a:rPr lang="en-US" altLang="zh-TW" sz="2800" baseline="-25000" dirty="0"/>
              <a:t>0</a:t>
            </a:r>
            <a:r>
              <a:rPr lang="en-US" altLang="zh-TW" sz="2800" dirty="0"/>
              <a:t>, b</a:t>
            </a:r>
            <a:r>
              <a:rPr lang="en-US" altLang="zh-TW" sz="2800" baseline="-25000" dirty="0"/>
              <a:t>1</a:t>
            </a:r>
            <a:r>
              <a:rPr lang="en-US" altLang="zh-TW" sz="2800" dirty="0"/>
              <a:t>, … , b</a:t>
            </a:r>
            <a:r>
              <a:rPr lang="en-US" altLang="zh-TW" sz="2800" baseline="-25000" dirty="0"/>
              <a:t>n-1</a:t>
            </a:r>
            <a:r>
              <a:rPr lang="en-US" altLang="zh-TW" sz="2800" dirty="0"/>
              <a:t>), the trick is then to transform the unique ID into another m-bit </a:t>
            </a:r>
            <a:r>
              <a:rPr lang="en-US" altLang="zh-TW" sz="2800" dirty="0" err="1"/>
              <a:t>codeword</a:t>
            </a:r>
            <a:r>
              <a:rPr lang="en-US" altLang="zh-TW" sz="2800" dirty="0"/>
              <a:t> (c</a:t>
            </a:r>
            <a:r>
              <a:rPr lang="en-US" altLang="zh-TW" sz="2800" baseline="-25000" dirty="0"/>
              <a:t>0</a:t>
            </a:r>
            <a:r>
              <a:rPr lang="en-US" altLang="zh-TW" sz="2800" dirty="0"/>
              <a:t>, c</a:t>
            </a:r>
            <a:r>
              <a:rPr lang="en-US" altLang="zh-TW" sz="2800" baseline="-25000" dirty="0"/>
              <a:t>1</a:t>
            </a:r>
            <a:r>
              <a:rPr lang="en-US" altLang="zh-TW" sz="2800" dirty="0"/>
              <a:t>, …, c</a:t>
            </a:r>
            <a:r>
              <a:rPr lang="en-US" altLang="zh-TW" sz="2800" baseline="-25000" dirty="0"/>
              <a:t>m-1</a:t>
            </a:r>
            <a:r>
              <a:rPr lang="en-US" altLang="zh-TW" sz="2800" dirty="0"/>
              <a:t>) so that it is cyclically unique.</a:t>
            </a:r>
          </a:p>
          <a:p>
            <a:r>
              <a:rPr lang="en-US" altLang="zh-TW" sz="2800" dirty="0"/>
              <a:t>For any cyclic shift d, there does not exist another </a:t>
            </a:r>
            <a:r>
              <a:rPr lang="en-US" altLang="zh-TW" sz="2800" dirty="0" err="1"/>
              <a:t>codeword</a:t>
            </a:r>
            <a:r>
              <a:rPr lang="en-US" altLang="zh-TW" sz="2800" dirty="0"/>
              <a:t> (c</a:t>
            </a:r>
            <a:r>
              <a:rPr lang="en-US" altLang="zh-TW" sz="2800" baseline="-25000" dirty="0"/>
              <a:t>0</a:t>
            </a:r>
            <a:r>
              <a:rPr lang="en-US" altLang="zh-TW" sz="2800" dirty="0"/>
              <a:t>’, c</a:t>
            </a:r>
            <a:r>
              <a:rPr lang="en-US" altLang="zh-TW" sz="2800" baseline="-25000" dirty="0"/>
              <a:t>1</a:t>
            </a:r>
            <a:r>
              <a:rPr lang="en-US" altLang="zh-TW" sz="2800" dirty="0"/>
              <a:t>’,…, c</a:t>
            </a:r>
            <a:r>
              <a:rPr lang="en-US" altLang="zh-TW" sz="2800" baseline="-25000" dirty="0"/>
              <a:t>m-1</a:t>
            </a:r>
            <a:r>
              <a:rPr lang="en-US" altLang="zh-TW" sz="2800" dirty="0"/>
              <a:t>’) that is the same as (c</a:t>
            </a:r>
            <a:r>
              <a:rPr lang="en-US" altLang="zh-TW" sz="2800" baseline="-25000" dirty="0"/>
              <a:t>d</a:t>
            </a:r>
            <a:r>
              <a:rPr lang="en-US" altLang="zh-TW" sz="2800" dirty="0"/>
              <a:t>, c</a:t>
            </a:r>
            <a:r>
              <a:rPr lang="en-US" altLang="zh-TW" sz="2800" baseline="-25000" dirty="0"/>
              <a:t>d+1</a:t>
            </a:r>
            <a:r>
              <a:rPr lang="en-US" altLang="zh-TW" sz="2800" dirty="0"/>
              <a:t>, …, c</a:t>
            </a:r>
            <a:r>
              <a:rPr lang="en-US" altLang="zh-TW" sz="2800" baseline="-25000" dirty="0"/>
              <a:t>(m-1+d) mod m</a:t>
            </a:r>
            <a:r>
              <a:rPr lang="en-US" altLang="zh-TW" sz="2800" dirty="0"/>
              <a:t>).</a:t>
            </a:r>
          </a:p>
          <a:p>
            <a:r>
              <a:rPr lang="en-US" altLang="zh-TW" sz="2800" dirty="0"/>
              <a:t>Such a mapping is called a </a:t>
            </a:r>
            <a:r>
              <a:rPr lang="en-US" altLang="zh-TW" sz="2800" i="1" dirty="0" err="1"/>
              <a:t>symmetrization</a:t>
            </a:r>
            <a:r>
              <a:rPr lang="en-US" altLang="zh-TW" sz="2800" i="1" dirty="0"/>
              <a:t> mapping</a:t>
            </a:r>
            <a:r>
              <a:rPr lang="en-US" altLang="zh-TW" sz="2800" dirty="0"/>
              <a:t> in the literature.</a:t>
            </a:r>
          </a:p>
          <a:p>
            <a:endParaRPr lang="zh-TW" altLang="en-US" dirty="0"/>
          </a:p>
        </p:txBody>
      </p:sp>
    </p:spTree>
    <p:extLst>
      <p:ext uri="{BB962C8B-B14F-4D97-AF65-F5344CB8AC3E}">
        <p14:creationId xmlns:p14="http://schemas.microsoft.com/office/powerpoint/2010/main" val="2920325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a:t>Two known symmetrization mappings  </a:t>
            </a:r>
            <a:endParaRPr lang="zh-TW" altLang="en-US" dirty="0"/>
          </a:p>
        </p:txBody>
      </p:sp>
      <p:sp>
        <p:nvSpPr>
          <p:cNvPr id="3" name="內容版面配置區 2"/>
          <p:cNvSpPr>
            <a:spLocks noGrp="1"/>
          </p:cNvSpPr>
          <p:nvPr>
            <p:ph idx="1"/>
          </p:nvPr>
        </p:nvSpPr>
        <p:spPr/>
        <p:txBody>
          <a:bodyPr/>
          <a:lstStyle/>
          <a:p>
            <a:r>
              <a:rPr lang="en-US" altLang="zh-TW" sz="2400" dirty="0"/>
              <a:t>Method 1 (K. </a:t>
            </a:r>
            <a:r>
              <a:rPr lang="en-US" altLang="zh-TW" sz="2400" dirty="0" err="1"/>
              <a:t>Bian</a:t>
            </a:r>
            <a:r>
              <a:rPr lang="en-US" altLang="zh-TW" sz="2400" dirty="0"/>
              <a:t> and J.-M. Park, 2013): append the original n-bit ID with n consecutive 1's and n consecutive 0's. This results in a 3n-bit </a:t>
            </a:r>
            <a:r>
              <a:rPr lang="en-US" altLang="zh-TW" sz="2400" dirty="0" err="1"/>
              <a:t>codeword</a:t>
            </a:r>
            <a:r>
              <a:rPr lang="en-US" altLang="zh-TW" sz="2400" dirty="0"/>
              <a:t>.</a:t>
            </a:r>
          </a:p>
          <a:p>
            <a:r>
              <a:rPr lang="en-US" altLang="zh-TW" sz="2400" dirty="0"/>
              <a:t>Method 2 (I. H. Chuang, H.-Y. Wu, and Y.-H. </a:t>
            </a:r>
            <a:r>
              <a:rPr lang="en-US" altLang="zh-TW" sz="2400" dirty="0" err="1"/>
              <a:t>Kuo</a:t>
            </a:r>
            <a:r>
              <a:rPr lang="en-US" altLang="zh-TW" sz="2400" dirty="0"/>
              <a:t>, 2014): add a new symbol ``2'' in front of the n-bit ID. This creates a problem of dealing with the additional symbol ``2.'‘</a:t>
            </a:r>
          </a:p>
          <a:p>
            <a:r>
              <a:rPr lang="en-US" altLang="zh-TW" sz="2400" dirty="0"/>
              <a:t>Both methods add a delimiter.</a:t>
            </a:r>
            <a:endParaRPr lang="zh-TW" altLang="en-US" sz="2400" dirty="0"/>
          </a:p>
        </p:txBody>
      </p:sp>
    </p:spTree>
    <p:extLst>
      <p:ext uri="{BB962C8B-B14F-4D97-AF65-F5344CB8AC3E}">
        <p14:creationId xmlns:p14="http://schemas.microsoft.com/office/powerpoint/2010/main" val="3012346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a:t>Delimiter for framing a packet</a:t>
            </a:r>
            <a:endParaRPr lang="zh-TW" altLang="en-US" dirty="0"/>
          </a:p>
        </p:txBody>
      </p:sp>
      <p:sp>
        <p:nvSpPr>
          <p:cNvPr id="3" name="內容版面配置區 2"/>
          <p:cNvSpPr>
            <a:spLocks noGrp="1"/>
          </p:cNvSpPr>
          <p:nvPr>
            <p:ph idx="1"/>
          </p:nvPr>
        </p:nvSpPr>
        <p:spPr/>
        <p:txBody>
          <a:bodyPr/>
          <a:lstStyle/>
          <a:p>
            <a:r>
              <a:rPr lang="en-US" altLang="zh-TW" sz="2800" dirty="0"/>
              <a:t>The 01111110 bit sequence is commonly used as a delimiter for framing a packet.</a:t>
            </a:r>
          </a:p>
          <a:p>
            <a:r>
              <a:rPr lang="en-US" altLang="zh-TW" sz="2800" dirty="0"/>
              <a:t>One needs to make sure that the payload of a packet does not contain six consecutive 1's.</a:t>
            </a:r>
          </a:p>
          <a:p>
            <a:pPr lvl="1"/>
            <a:r>
              <a:rPr lang="en-US" altLang="zh-TW" dirty="0"/>
              <a:t>Bit stuffing algorithm</a:t>
            </a:r>
          </a:p>
          <a:p>
            <a:pPr lvl="1"/>
            <a:r>
              <a:rPr lang="en-US" altLang="zh-TW" dirty="0"/>
              <a:t>C-transform (C.-S. Chang, J. Cheng, T.-K. Huang and D.-S. Lee, 2014) </a:t>
            </a:r>
            <a:endParaRPr lang="zh-TW" altLang="en-US" dirty="0"/>
          </a:p>
        </p:txBody>
      </p:sp>
    </p:spTree>
    <p:extLst>
      <p:ext uri="{BB962C8B-B14F-4D97-AF65-F5344CB8AC3E}">
        <p14:creationId xmlns:p14="http://schemas.microsoft.com/office/powerpoint/2010/main" val="680939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r>
              <a:rPr lang="en-US" altLang="zh-TW" dirty="0"/>
              <a:t>The 4B5B encoding table</a:t>
            </a:r>
            <a:endParaRPr lang="zh-TW" altLang="en-US" dirty="0"/>
          </a:p>
        </p:txBody>
      </p:sp>
      <p:sp>
        <p:nvSpPr>
          <p:cNvPr id="3" name="內容版面配置區 2"/>
          <p:cNvSpPr>
            <a:spLocks noGrp="1"/>
          </p:cNvSpPr>
          <p:nvPr>
            <p:ph idx="1"/>
          </p:nvPr>
        </p:nvSpPr>
        <p:spPr>
          <a:xfrm>
            <a:off x="683568" y="1916832"/>
            <a:ext cx="4163243" cy="4332312"/>
          </a:xfrm>
        </p:spPr>
        <p:txBody>
          <a:bodyPr/>
          <a:lstStyle/>
          <a:p>
            <a:r>
              <a:rPr lang="en-US" altLang="zh-TW" sz="2400" dirty="0"/>
              <a:t>The 4B5B encoding scheme is widely used in computer networks</a:t>
            </a:r>
          </a:p>
          <a:p>
            <a:r>
              <a:rPr lang="en-US" altLang="zh-TW" sz="2400" dirty="0"/>
              <a:t>Each 5-bit </a:t>
            </a:r>
            <a:r>
              <a:rPr lang="en-US" altLang="zh-TW" sz="2400" dirty="0" err="1"/>
              <a:t>codeword</a:t>
            </a:r>
            <a:r>
              <a:rPr lang="en-US" altLang="zh-TW" sz="2400" dirty="0"/>
              <a:t> has at most one leading 0 as well as at most two trailing 0's.</a:t>
            </a:r>
          </a:p>
          <a:p>
            <a:r>
              <a:rPr lang="en-US" altLang="zh-TW" sz="2400" dirty="0">
                <a:solidFill>
                  <a:srgbClr val="FF0000"/>
                </a:solidFill>
              </a:rPr>
              <a:t>Concatenated </a:t>
            </a:r>
            <a:r>
              <a:rPr lang="en-US" altLang="zh-TW" sz="2400" dirty="0" err="1">
                <a:solidFill>
                  <a:srgbClr val="FF0000"/>
                </a:solidFill>
              </a:rPr>
              <a:t>codewords</a:t>
            </a:r>
            <a:r>
              <a:rPr lang="en-US" altLang="zh-TW" sz="2400" dirty="0">
                <a:solidFill>
                  <a:srgbClr val="FF0000"/>
                </a:solidFill>
              </a:rPr>
              <a:t> do not have 4 consecutive 0's.</a:t>
            </a:r>
            <a:endParaRPr lang="zh-TW" altLang="en-US" sz="2400" dirty="0">
              <a:solidFill>
                <a:srgbClr val="FF0000"/>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2014640520"/>
              </p:ext>
            </p:extLst>
          </p:nvPr>
        </p:nvGraphicFramePr>
        <p:xfrm>
          <a:off x="4828104" y="2204864"/>
          <a:ext cx="3864347" cy="2663687"/>
        </p:xfrm>
        <a:graphic>
          <a:graphicData uri="http://schemas.openxmlformats.org/presentationml/2006/ole">
            <mc:AlternateContent xmlns:mc="http://schemas.openxmlformats.org/markup-compatibility/2006">
              <mc:Choice xmlns:v="urn:schemas-microsoft-com:vml" Requires="v">
                <p:oleObj name="Formula" r:id="rId2" imgW="2782800" imgH="1727280" progId="Equation.Ribbit">
                  <p:embed/>
                </p:oleObj>
              </mc:Choice>
              <mc:Fallback>
                <p:oleObj name="Formula" r:id="rId2" imgW="2782800" imgH="1727280" progId="Equation.Ribbit">
                  <p:embed/>
                  <p:pic>
                    <p:nvPicPr>
                      <p:cNvPr id="0" name=""/>
                      <p:cNvPicPr>
                        <a:picLocks noChangeAspect="1" noChangeArrowheads="1"/>
                      </p:cNvPicPr>
                      <p:nvPr/>
                    </p:nvPicPr>
                    <p:blipFill>
                      <a:blip r:embed="rId3"/>
                      <a:srcRect/>
                      <a:stretch>
                        <a:fillRect/>
                      </a:stretch>
                    </p:blipFill>
                    <p:spPr bwMode="auto">
                      <a:xfrm>
                        <a:off x="4828104" y="2204864"/>
                        <a:ext cx="3864347" cy="2663687"/>
                      </a:xfrm>
                      <a:prstGeom prst="rect">
                        <a:avLst/>
                      </a:prstGeom>
                      <a:noFill/>
                    </p:spPr>
                  </p:pic>
                </p:oleObj>
              </mc:Fallback>
            </mc:AlternateContent>
          </a:graphicData>
        </a:graphic>
      </p:graphicFrame>
    </p:spTree>
    <p:extLst>
      <p:ext uri="{BB962C8B-B14F-4D97-AF65-F5344CB8AC3E}">
        <p14:creationId xmlns:p14="http://schemas.microsoft.com/office/powerpoint/2010/main" val="2935311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a:t>The 4B5B </a:t>
            </a:r>
            <a:r>
              <a:rPr lang="en-US" altLang="zh-TW" dirty="0" err="1"/>
              <a:t>symmetrization</a:t>
            </a:r>
            <a:r>
              <a:rPr lang="en-US" altLang="zh-TW" dirty="0"/>
              <a:t> mapping</a:t>
            </a:r>
            <a:endParaRPr lang="zh-TW" altLang="en-US" dirty="0"/>
          </a:p>
        </p:txBody>
      </p:sp>
      <p:sp>
        <p:nvSpPr>
          <p:cNvPr id="3" name="內容版面配置區 2"/>
          <p:cNvSpPr>
            <a:spLocks noGrp="1"/>
          </p:cNvSpPr>
          <p:nvPr>
            <p:ph idx="1"/>
          </p:nvPr>
        </p:nvSpPr>
        <p:spPr/>
        <p:txBody>
          <a:bodyPr/>
          <a:lstStyle/>
          <a:p>
            <a:endParaRPr lang="zh-TW" alt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4155518583"/>
              </p:ext>
            </p:extLst>
          </p:nvPr>
        </p:nvGraphicFramePr>
        <p:xfrm>
          <a:off x="467544" y="1905000"/>
          <a:ext cx="8420100" cy="3612232"/>
        </p:xfrm>
        <a:graphic>
          <a:graphicData uri="http://schemas.openxmlformats.org/presentationml/2006/ole">
            <mc:AlternateContent xmlns:mc="http://schemas.openxmlformats.org/markup-compatibility/2006">
              <mc:Choice xmlns:v="urn:schemas-microsoft-com:vml" Requires="v">
                <p:oleObj name="Formula" r:id="rId2" imgW="4245840" imgH="1639800" progId="Equation.Ribbit">
                  <p:embed/>
                </p:oleObj>
              </mc:Choice>
              <mc:Fallback>
                <p:oleObj name="Formula" r:id="rId2" imgW="4245840" imgH="1639800" progId="Equation.Ribbit">
                  <p:embed/>
                  <p:pic>
                    <p:nvPicPr>
                      <p:cNvPr id="0" name=""/>
                      <p:cNvPicPr>
                        <a:picLocks noChangeAspect="1" noChangeArrowheads="1"/>
                      </p:cNvPicPr>
                      <p:nvPr/>
                    </p:nvPicPr>
                    <p:blipFill>
                      <a:blip r:embed="rId3"/>
                      <a:srcRect/>
                      <a:stretch>
                        <a:fillRect/>
                      </a:stretch>
                    </p:blipFill>
                    <p:spPr bwMode="auto">
                      <a:xfrm>
                        <a:off x="467544" y="1905000"/>
                        <a:ext cx="8420100" cy="3612232"/>
                      </a:xfrm>
                      <a:prstGeom prst="rect">
                        <a:avLst/>
                      </a:prstGeom>
                      <a:noFill/>
                    </p:spPr>
                  </p:pic>
                </p:oleObj>
              </mc:Fallback>
            </mc:AlternateContent>
          </a:graphicData>
        </a:graphic>
      </p:graphicFrame>
      <p:sp>
        <p:nvSpPr>
          <p:cNvPr id="5" name="文字方塊 4">
            <a:extLst>
              <a:ext uri="{FF2B5EF4-FFF2-40B4-BE49-F238E27FC236}">
                <a16:creationId xmlns:a16="http://schemas.microsoft.com/office/drawing/2014/main" id="{8E596AD1-6AF8-1630-1F42-C5441A7B300D}"/>
              </a:ext>
            </a:extLst>
          </p:cNvPr>
          <p:cNvSpPr txBox="1"/>
          <p:nvPr/>
        </p:nvSpPr>
        <p:spPr bwMode="auto">
          <a:xfrm>
            <a:off x="359532" y="5646720"/>
            <a:ext cx="8636124" cy="738664"/>
          </a:xfrm>
          <a:prstGeom prst="rect">
            <a:avLst/>
          </a:prstGeom>
          <a:noFill/>
          <a:ln>
            <a:noFill/>
          </a:ln>
        </p:spPr>
        <p:txBody>
          <a:bodyPr vert="horz" wrap="square" lIns="91440" tIns="45720" rIns="91440" bIns="45720" numCol="1" rtlCol="0" anchor="t" anchorCtr="0" compatLnSpc="1">
            <a:prstTxWarp prst="textNoShape">
              <a:avLst/>
            </a:prstTxWarp>
            <a:spAutoFit/>
          </a:bodyPr>
          <a:lstStyle/>
          <a:p>
            <a:pPr marR="0" algn="l" defTabSz="914400" rtl="0" eaLnBrk="0" fontAlgn="base" latinLnBrk="0" hangingPunct="0">
              <a:lnSpc>
                <a:spcPct val="100000"/>
              </a:lnSpc>
              <a:spcBef>
                <a:spcPct val="20000"/>
              </a:spcBef>
              <a:spcAft>
                <a:spcPct val="0"/>
              </a:spcAft>
              <a:buClr>
                <a:schemeClr val="folHlink"/>
              </a:buClr>
              <a:buSzPct val="75000"/>
              <a:tabLst/>
            </a:pPr>
            <a:r>
              <a:rPr kumimoji="1" lang="en-US" altLang="zh-TW" sz="1400" b="0" i="0" u="none" strike="noStrike" kern="0" cap="none" spc="0" normalizeH="0" baseline="0" noProof="0" dirty="0">
                <a:ln>
                  <a:noFill/>
                </a:ln>
                <a:effectLst/>
                <a:uLnTx/>
                <a:uFillTx/>
                <a:latin typeface="+mn-lt"/>
                <a:ea typeface="+mn-ea"/>
                <a:cs typeface="+mn-cs"/>
              </a:rPr>
              <a:t>C.-S. Chang,  C.-Y. Chen, D.-S. Lee, and W. Liao, ``Efficient encoding of user IDs for nearly optimal expected time-to-rendezvous in heterogeneous cognitive radio networks,''</a:t>
            </a:r>
            <a:r>
              <a:rPr kumimoji="1" lang="en-US" altLang="zh-TW" sz="1400" b="0" i="1" u="none" strike="noStrike" kern="0" cap="none" spc="0" normalizeH="0" baseline="0" noProof="0" dirty="0">
                <a:ln>
                  <a:noFill/>
                </a:ln>
                <a:effectLst/>
                <a:uLnTx/>
                <a:uFillTx/>
                <a:latin typeface="+mn-lt"/>
                <a:ea typeface="+mn-ea"/>
                <a:cs typeface="+mn-cs"/>
              </a:rPr>
              <a:t> IEEE/ACM Transactions on Networking</a:t>
            </a:r>
            <a:r>
              <a:rPr kumimoji="1" lang="en-US" altLang="zh-TW" sz="1400" b="0" i="0" u="none" strike="noStrike" kern="0" cap="none" spc="0" normalizeH="0" baseline="0" noProof="0" dirty="0">
                <a:ln>
                  <a:noFill/>
                </a:ln>
                <a:effectLst/>
                <a:uLnTx/>
                <a:uFillTx/>
                <a:latin typeface="+mn-lt"/>
                <a:ea typeface="+mn-ea"/>
                <a:cs typeface="+mn-cs"/>
              </a:rPr>
              <a:t>,  vol. 25, no. 6, pp. 3323--3337, 2017.</a:t>
            </a:r>
            <a:endParaRPr kumimoji="1" lang="zh-TW" altLang="en-US" sz="1400" b="0" i="0" u="none" strike="noStrike" kern="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036739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a:t>The 4B5B </a:t>
            </a:r>
            <a:r>
              <a:rPr lang="en-US" altLang="zh-TW" dirty="0" err="1"/>
              <a:t>symmetrization</a:t>
            </a:r>
            <a:r>
              <a:rPr lang="en-US" altLang="zh-TW" dirty="0"/>
              <a:t> mapping</a:t>
            </a:r>
            <a:endParaRPr lang="zh-TW" altLang="en-US" dirty="0"/>
          </a:p>
        </p:txBody>
      </p:sp>
      <p:sp>
        <p:nvSpPr>
          <p:cNvPr id="3" name="內容版面配置區 2"/>
          <p:cNvSpPr>
            <a:spLocks noGrp="1"/>
          </p:cNvSpPr>
          <p:nvPr>
            <p:ph idx="1"/>
          </p:nvPr>
        </p:nvSpPr>
        <p:spPr/>
        <p:txBody>
          <a:bodyPr/>
          <a:lstStyle/>
          <a:p>
            <a:r>
              <a:rPr lang="en-US" altLang="zh-TW" sz="2400" dirty="0"/>
              <a:t>The substring of 4 consecutive 0's appears exactly once in the M-bit </a:t>
            </a:r>
            <a:r>
              <a:rPr lang="en-US" altLang="zh-TW" sz="2400" dirty="0" err="1"/>
              <a:t>codeword</a:t>
            </a:r>
            <a:r>
              <a:rPr lang="en-US" altLang="zh-TW" sz="2400" dirty="0"/>
              <a:t> for any time-shift d.</a:t>
            </a:r>
          </a:p>
          <a:p>
            <a:r>
              <a:rPr lang="en-US" altLang="zh-TW" sz="2400" dirty="0"/>
              <a:t>If d is not zero, the 6-bit delimiters of two M-bit </a:t>
            </a:r>
            <a:r>
              <a:rPr lang="en-US" altLang="zh-TW" sz="2400" dirty="0" err="1"/>
              <a:t>codewords</a:t>
            </a:r>
            <a:r>
              <a:rPr lang="en-US" altLang="zh-TW" sz="2400" dirty="0"/>
              <a:t> are not aligned. Therefore, an M-bit </a:t>
            </a:r>
            <a:r>
              <a:rPr lang="en-US" altLang="zh-TW" sz="2400" dirty="0" err="1"/>
              <a:t>codeword</a:t>
            </a:r>
            <a:r>
              <a:rPr lang="en-US" altLang="zh-TW" sz="2400" dirty="0"/>
              <a:t> cannot be identical to any other </a:t>
            </a:r>
            <a:r>
              <a:rPr lang="en-US" altLang="zh-TW" sz="2400" dirty="0" err="1"/>
              <a:t>codeword</a:t>
            </a:r>
            <a:r>
              <a:rPr lang="en-US" altLang="zh-TW" sz="2400" dirty="0"/>
              <a:t> cyclically shifted by a nonzero d.</a:t>
            </a:r>
          </a:p>
          <a:p>
            <a:r>
              <a:rPr lang="en-US" altLang="zh-TW" sz="2400" dirty="0"/>
              <a:t>If d is 0, then the 6-bit delimiters of two M-bit </a:t>
            </a:r>
            <a:r>
              <a:rPr lang="en-US" altLang="zh-TW" sz="2400" dirty="0" err="1"/>
              <a:t>codewords</a:t>
            </a:r>
            <a:r>
              <a:rPr lang="en-US" altLang="zh-TW" sz="2400" dirty="0"/>
              <a:t> are aligned. The unique ID assumption guarantees the uniqueness of the M-bit </a:t>
            </a:r>
            <a:r>
              <a:rPr lang="en-US" altLang="zh-TW" sz="2400" dirty="0" err="1"/>
              <a:t>codeword</a:t>
            </a:r>
            <a:r>
              <a:rPr lang="en-US" altLang="zh-TW" sz="2400" dirty="0"/>
              <a:t>.</a:t>
            </a:r>
            <a:endParaRPr lang="zh-TW" altLang="en-US" sz="2400" dirty="0"/>
          </a:p>
        </p:txBody>
      </p:sp>
    </p:spTree>
    <p:extLst>
      <p:ext uri="{BB962C8B-B14F-4D97-AF65-F5344CB8AC3E}">
        <p14:creationId xmlns:p14="http://schemas.microsoft.com/office/powerpoint/2010/main" val="1485060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54353"/>
            <a:ext cx="8162925" cy="1569660"/>
          </a:xfrm>
        </p:spPr>
        <p:txBody>
          <a:bodyPr/>
          <a:lstStyle/>
          <a:p>
            <a:r>
              <a:rPr lang="en-US" altLang="zh-TW" sz="3200" dirty="0"/>
              <a:t>The </a:t>
            </a:r>
            <a:r>
              <a:rPr lang="en-US" altLang="zh-TW" sz="3200" dirty="0" err="1"/>
              <a:t>sym</a:t>
            </a:r>
            <a:r>
              <a:rPr lang="en-US" altLang="zh-TW" sz="3200" dirty="0"/>
              <a:t>/async/hetero/</a:t>
            </a:r>
            <a:r>
              <a:rPr lang="en-US" altLang="zh-TW" sz="3200" b="1" dirty="0"/>
              <a:t>global</a:t>
            </a:r>
            <a:r>
              <a:rPr lang="en-US" altLang="zh-TW" sz="3200" dirty="0"/>
              <a:t> MRP (eliminating the need of the unique ID assumption for labelled channels)</a:t>
            </a:r>
            <a:endParaRPr lang="zh-TW" altLang="en-US" sz="3200" dirty="0"/>
          </a:p>
        </p:txBody>
      </p:sp>
      <p:sp>
        <p:nvSpPr>
          <p:cNvPr id="3" name="內容版面配置區 2"/>
          <p:cNvSpPr>
            <a:spLocks noGrp="1"/>
          </p:cNvSpPr>
          <p:nvPr>
            <p:ph idx="1"/>
          </p:nvPr>
        </p:nvSpPr>
        <p:spPr/>
        <p:txBody>
          <a:bodyPr/>
          <a:lstStyle/>
          <a:p>
            <a:r>
              <a:rPr lang="en-US" altLang="zh-TW" sz="2600" dirty="0"/>
              <a:t>The MTTR bound is proportional to the length of an ID and the length of an ID is usually very long, e.g.,  a MAC address contains 48 bits.</a:t>
            </a:r>
          </a:p>
          <a:p>
            <a:r>
              <a:rPr lang="en-US" altLang="zh-TW" sz="2600" dirty="0"/>
              <a:t>Using the (mapped) ID to generate CH sequences makes it difficult for an SU to remain anonymous.</a:t>
            </a:r>
          </a:p>
          <a:p>
            <a:r>
              <a:rPr lang="en-US" altLang="zh-TW" sz="2600" dirty="0"/>
              <a:t>The main idea is to select at random an arbitrary channel in the available channel set of an SU as its ID (channel).</a:t>
            </a:r>
          </a:p>
          <a:p>
            <a:endParaRPr lang="zh-TW" altLang="en-US" dirty="0"/>
          </a:p>
        </p:txBody>
      </p:sp>
    </p:spTree>
    <p:extLst>
      <p:ext uri="{BB962C8B-B14F-4D97-AF65-F5344CB8AC3E}">
        <p14:creationId xmlns:p14="http://schemas.microsoft.com/office/powerpoint/2010/main" val="3499391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546795"/>
            <a:ext cx="8162925" cy="1077218"/>
          </a:xfrm>
        </p:spPr>
        <p:txBody>
          <a:bodyPr/>
          <a:lstStyle/>
          <a:p>
            <a:r>
              <a:rPr lang="en-US" altLang="zh-TW" sz="3200" dirty="0">
                <a:solidFill>
                  <a:srgbClr val="003366"/>
                </a:solidFill>
              </a:rPr>
              <a:t>Eliminating the need of the unique ID assumption for labelled channels</a:t>
            </a:r>
            <a:endParaRPr lang="zh-TW" altLang="en-US" dirty="0"/>
          </a:p>
        </p:txBody>
      </p:sp>
      <p:sp>
        <p:nvSpPr>
          <p:cNvPr id="3" name="內容版面配置區 2"/>
          <p:cNvSpPr>
            <a:spLocks noGrp="1"/>
          </p:cNvSpPr>
          <p:nvPr>
            <p:ph idx="1"/>
          </p:nvPr>
        </p:nvSpPr>
        <p:spPr/>
        <p:txBody>
          <a:bodyPr/>
          <a:lstStyle/>
          <a:p>
            <a:r>
              <a:rPr lang="en-US" altLang="zh-TW" sz="2600" dirty="0"/>
              <a:t>The unique ID assumption is no longer valid as the two SUs might select one of their common channels as their IDs.</a:t>
            </a:r>
          </a:p>
          <a:p>
            <a:r>
              <a:rPr lang="en-US" altLang="zh-TW" sz="2600" dirty="0"/>
              <a:t>The second idea is to extend a binary ID to a ternary ID with elements in {0,1,2}.</a:t>
            </a:r>
          </a:p>
          <a:p>
            <a:r>
              <a:rPr lang="en-US" altLang="zh-TW" sz="2600" dirty="0"/>
              <a:t>When the symbol "2" appears, an SU simply stays on the channel that is used as its ID.</a:t>
            </a:r>
          </a:p>
          <a:p>
            <a:r>
              <a:rPr lang="en-US" altLang="zh-TW" sz="2600" dirty="0"/>
              <a:t>SUs with the same ID are still guaranteed to rendezvous.</a:t>
            </a:r>
            <a:endParaRPr lang="zh-TW" altLang="en-US" dirty="0"/>
          </a:p>
        </p:txBody>
      </p:sp>
    </p:spTree>
    <p:extLst>
      <p:ext uri="{BB962C8B-B14F-4D97-AF65-F5344CB8AC3E}">
        <p14:creationId xmlns:p14="http://schemas.microsoft.com/office/powerpoint/2010/main" val="2267379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a:t>The 4B5B </a:t>
            </a:r>
            <a:r>
              <a:rPr lang="en-US" altLang="zh-TW" dirty="0">
                <a:solidFill>
                  <a:srgbClr val="FF0000"/>
                </a:solidFill>
              </a:rPr>
              <a:t>ternary</a:t>
            </a:r>
            <a:r>
              <a:rPr lang="en-US" altLang="zh-TW" dirty="0"/>
              <a:t> </a:t>
            </a:r>
            <a:r>
              <a:rPr lang="en-US" altLang="zh-TW" dirty="0" err="1"/>
              <a:t>symmetrization</a:t>
            </a:r>
            <a:r>
              <a:rPr lang="en-US" altLang="zh-TW" dirty="0"/>
              <a:t> mapping</a:t>
            </a:r>
            <a:endParaRPr lang="zh-TW" altLang="en-US" dirty="0"/>
          </a:p>
        </p:txBody>
      </p:sp>
      <p:sp>
        <p:nvSpPr>
          <p:cNvPr id="3" name="內容版面配置區 2"/>
          <p:cNvSpPr>
            <a:spLocks noGrp="1"/>
          </p:cNvSpPr>
          <p:nvPr>
            <p:ph idx="1"/>
          </p:nvPr>
        </p:nvSpPr>
        <p:spPr/>
        <p:txBody>
          <a:bodyPr/>
          <a:lstStyle/>
          <a:p>
            <a:endParaRPr lang="zh-TW" altLang="en-US"/>
          </a:p>
        </p:txBody>
      </p:sp>
      <p:graphicFrame>
        <p:nvGraphicFramePr>
          <p:cNvPr id="4" name="Object 4"/>
          <p:cNvGraphicFramePr>
            <a:graphicFrameLocks noChangeAspect="1"/>
          </p:cNvGraphicFramePr>
          <p:nvPr>
            <p:extLst>
              <p:ext uri="{D42A27DB-BD31-4B8C-83A1-F6EECF244321}">
                <p14:modId xmlns:p14="http://schemas.microsoft.com/office/powerpoint/2010/main" val="3868595363"/>
              </p:ext>
            </p:extLst>
          </p:nvPr>
        </p:nvGraphicFramePr>
        <p:xfrm>
          <a:off x="467544" y="1905000"/>
          <a:ext cx="8420100" cy="3612232"/>
        </p:xfrm>
        <a:graphic>
          <a:graphicData uri="http://schemas.openxmlformats.org/presentationml/2006/ole">
            <mc:AlternateContent xmlns:mc="http://schemas.openxmlformats.org/markup-compatibility/2006">
              <mc:Choice xmlns:v="urn:schemas-microsoft-com:vml" Requires="v">
                <p:oleObj name="Formula" r:id="rId2" imgW="4245840" imgH="1639800" progId="Equation.Ribbit">
                  <p:embed/>
                </p:oleObj>
              </mc:Choice>
              <mc:Fallback>
                <p:oleObj name="Formula" r:id="rId2" imgW="4245840" imgH="1639800" progId="Equation.Ribbit">
                  <p:embed/>
                  <p:pic>
                    <p:nvPicPr>
                      <p:cNvPr id="0" name=""/>
                      <p:cNvPicPr>
                        <a:picLocks noChangeAspect="1" noChangeArrowheads="1"/>
                      </p:cNvPicPr>
                      <p:nvPr/>
                    </p:nvPicPr>
                    <p:blipFill>
                      <a:blip r:embed="rId3"/>
                      <a:srcRect/>
                      <a:stretch>
                        <a:fillRect/>
                      </a:stretch>
                    </p:blipFill>
                    <p:spPr bwMode="auto">
                      <a:xfrm>
                        <a:off x="467544" y="1905000"/>
                        <a:ext cx="8420100" cy="3612232"/>
                      </a:xfrm>
                      <a:prstGeom prst="rect">
                        <a:avLst/>
                      </a:prstGeom>
                      <a:noFill/>
                    </p:spPr>
                  </p:pic>
                </p:oleObj>
              </mc:Fallback>
            </mc:AlternateContent>
          </a:graphicData>
        </a:graphic>
      </p:graphicFrame>
      <p:cxnSp>
        <p:nvCxnSpPr>
          <p:cNvPr id="6" name="直線接點 5"/>
          <p:cNvCxnSpPr/>
          <p:nvPr/>
        </p:nvCxnSpPr>
        <p:spPr bwMode="auto">
          <a:xfrm>
            <a:off x="3995936" y="5013176"/>
            <a:ext cx="864096" cy="0"/>
          </a:xfrm>
          <a:prstGeom prst="line">
            <a:avLst/>
          </a:prstGeom>
          <a:solidFill>
            <a:schemeClr val="accent1"/>
          </a:solidFill>
          <a:ln w="28575" cap="flat" cmpd="sng" algn="ctr">
            <a:solidFill>
              <a:srgbClr val="FF0000"/>
            </a:solidFill>
            <a:prstDash val="solid"/>
            <a:miter lim="800000"/>
            <a:headEnd type="none" w="med" len="med"/>
            <a:tailEnd type="none" w="med" len="med"/>
          </a:ln>
          <a:effectLst/>
        </p:spPr>
      </p:cxnSp>
      <p:sp>
        <p:nvSpPr>
          <p:cNvPr id="5" name="文字方塊 4">
            <a:extLst>
              <a:ext uri="{FF2B5EF4-FFF2-40B4-BE49-F238E27FC236}">
                <a16:creationId xmlns:a16="http://schemas.microsoft.com/office/drawing/2014/main" id="{BB6C757B-729B-54B9-91F1-13AE4C87286A}"/>
              </a:ext>
            </a:extLst>
          </p:cNvPr>
          <p:cNvSpPr txBox="1"/>
          <p:nvPr/>
        </p:nvSpPr>
        <p:spPr bwMode="auto">
          <a:xfrm>
            <a:off x="359532" y="5646720"/>
            <a:ext cx="8636124" cy="566309"/>
          </a:xfrm>
          <a:prstGeom prst="rect">
            <a:avLst/>
          </a:prstGeom>
          <a:noFill/>
          <a:ln>
            <a:noFill/>
          </a:ln>
        </p:spPr>
        <p:txBody>
          <a:bodyPr vert="horz" wrap="square" lIns="91440" tIns="45720" rIns="91440" bIns="45720" numCol="1" rtlCol="0" anchor="t" anchorCtr="0" compatLnSpc="1">
            <a:prstTxWarp prst="textNoShape">
              <a:avLst/>
            </a:prstTxWarp>
            <a:spAutoFit/>
          </a:bodyPr>
          <a:lstStyle/>
          <a:p>
            <a:pPr marR="0" algn="l" defTabSz="914400" rtl="0" eaLnBrk="0" fontAlgn="base" latinLnBrk="0" hangingPunct="0">
              <a:lnSpc>
                <a:spcPct val="100000"/>
              </a:lnSpc>
              <a:spcBef>
                <a:spcPct val="20000"/>
              </a:spcBef>
              <a:spcAft>
                <a:spcPct val="0"/>
              </a:spcAft>
              <a:buClr>
                <a:schemeClr val="folHlink"/>
              </a:buClr>
              <a:buSzPct val="75000"/>
              <a:tabLst/>
            </a:pPr>
            <a:r>
              <a:rPr kumimoji="1" lang="en-US" altLang="zh-TW" sz="1400" b="0" i="0" u="none" strike="noStrike" kern="0" cap="none" spc="0" normalizeH="0" baseline="0" noProof="0" dirty="0">
                <a:ln>
                  <a:noFill/>
                </a:ln>
                <a:effectLst/>
                <a:uLnTx/>
                <a:uFillTx/>
                <a:latin typeface="+mn-lt"/>
                <a:ea typeface="+mn-ea"/>
                <a:cs typeface="+mn-cs"/>
              </a:rPr>
              <a:t>C.-S. Chang, Y.-C. Chang, and J.-P. Sheu, ``A quasi-random algorithm for anonymous</a:t>
            </a:r>
          </a:p>
          <a:p>
            <a:pPr marR="0" algn="l" defTabSz="914400" rtl="0" eaLnBrk="0" fontAlgn="base" latinLnBrk="0" hangingPunct="0">
              <a:lnSpc>
                <a:spcPct val="100000"/>
              </a:lnSpc>
              <a:spcBef>
                <a:spcPct val="20000"/>
              </a:spcBef>
              <a:spcAft>
                <a:spcPct val="0"/>
              </a:spcAft>
              <a:buClr>
                <a:schemeClr val="folHlink"/>
              </a:buClr>
              <a:buSzPct val="75000"/>
              <a:tabLst/>
            </a:pPr>
            <a:r>
              <a:rPr kumimoji="1" lang="en-US" altLang="zh-TW" sz="1400" b="0" i="0" u="none" strike="noStrike" kern="0" cap="none" spc="0" normalizeH="0" baseline="0" noProof="0" dirty="0">
                <a:ln>
                  <a:noFill/>
                </a:ln>
                <a:effectLst/>
                <a:uLnTx/>
                <a:uFillTx/>
                <a:latin typeface="+mn-lt"/>
                <a:ea typeface="+mn-ea"/>
                <a:cs typeface="+mn-cs"/>
              </a:rPr>
              <a:t>rendezvous in heterogeneous cognitive radio networks,'' arXiv:1902.06933, 2019.</a:t>
            </a:r>
            <a:endParaRPr kumimoji="1" lang="zh-TW" altLang="en-US" sz="1400" b="0" i="0" u="none" strike="noStrike" kern="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06845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300574"/>
            <a:ext cx="8162925" cy="1323439"/>
          </a:xfrm>
        </p:spPr>
        <p:txBody>
          <a:bodyPr/>
          <a:lstStyle/>
          <a:p>
            <a:r>
              <a:rPr lang="en-US" altLang="zh-TW" sz="4000" dirty="0"/>
              <a:t>The </a:t>
            </a:r>
            <a:r>
              <a:rPr lang="en-US" altLang="zh-TW" sz="4000" dirty="0" err="1"/>
              <a:t>sym</a:t>
            </a:r>
            <a:r>
              <a:rPr lang="en-US" altLang="zh-TW" sz="4000" dirty="0"/>
              <a:t>/async/</a:t>
            </a:r>
            <a:r>
              <a:rPr lang="en-US" altLang="zh-TW" sz="4000" b="1" dirty="0"/>
              <a:t>hetero</a:t>
            </a:r>
            <a:r>
              <a:rPr lang="en-US" altLang="zh-TW" sz="4000" dirty="0"/>
              <a:t>/</a:t>
            </a:r>
            <a:r>
              <a:rPr lang="en-US" altLang="zh-TW" sz="4000" b="1" dirty="0"/>
              <a:t>local</a:t>
            </a:r>
            <a:r>
              <a:rPr lang="en-US" altLang="zh-TW" sz="4000" dirty="0"/>
              <a:t> MRP (Oblivious rendezvous)</a:t>
            </a:r>
            <a:endParaRPr lang="zh-TW" altLang="en-US" sz="4000" dirty="0"/>
          </a:p>
        </p:txBody>
      </p:sp>
      <p:sp>
        <p:nvSpPr>
          <p:cNvPr id="3" name="內容版面配置區 2"/>
          <p:cNvSpPr>
            <a:spLocks noGrp="1"/>
          </p:cNvSpPr>
          <p:nvPr>
            <p:ph idx="1"/>
          </p:nvPr>
        </p:nvSpPr>
        <p:spPr/>
        <p:txBody>
          <a:bodyPr/>
          <a:lstStyle/>
          <a:p>
            <a:r>
              <a:rPr lang="en-US" altLang="zh-TW" sz="2800" dirty="0"/>
              <a:t>Symmetric: there are no distinguishable roles of users </a:t>
            </a:r>
          </a:p>
          <a:p>
            <a:r>
              <a:rPr lang="en-US" altLang="zh-TW" sz="2800" dirty="0"/>
              <a:t>Asynchronous: users' clocks may not be synchronized</a:t>
            </a:r>
          </a:p>
          <a:p>
            <a:r>
              <a:rPr lang="en-US" altLang="zh-TW" sz="2800" dirty="0"/>
              <a:t>Heterogeneous: users may have different available channel sets</a:t>
            </a:r>
          </a:p>
          <a:p>
            <a:r>
              <a:rPr lang="en-US" altLang="zh-TW" sz="2800" dirty="0"/>
              <a:t>There is </a:t>
            </a:r>
            <a:r>
              <a:rPr lang="en-US" altLang="zh-TW" sz="2800" dirty="0">
                <a:solidFill>
                  <a:srgbClr val="FF0000"/>
                </a:solidFill>
              </a:rPr>
              <a:t>no universal labelling </a:t>
            </a:r>
            <a:r>
              <a:rPr lang="en-US" altLang="zh-TW" sz="2800" dirty="0"/>
              <a:t>of the channels. </a:t>
            </a:r>
          </a:p>
          <a:p>
            <a:r>
              <a:rPr lang="en-US" altLang="zh-TW" sz="2800" dirty="0"/>
              <a:t>In such an environment, nothing can be learned from a failed rendezvous attempt.</a:t>
            </a:r>
            <a:endParaRPr lang="zh-TW" altLang="en-US" sz="2800" dirty="0"/>
          </a:p>
        </p:txBody>
      </p:sp>
    </p:spTree>
    <p:extLst>
      <p:ext uri="{BB962C8B-B14F-4D97-AF65-F5344CB8AC3E}">
        <p14:creationId xmlns:p14="http://schemas.microsoft.com/office/powerpoint/2010/main" val="941481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r>
              <a:rPr lang="en-US" altLang="zh-TW" dirty="0"/>
              <a:t>Three roles</a:t>
            </a:r>
            <a:endParaRPr lang="zh-TW" altLang="en-US" dirty="0"/>
          </a:p>
        </p:txBody>
      </p:sp>
      <p:sp>
        <p:nvSpPr>
          <p:cNvPr id="3" name="內容版面配置區 2"/>
          <p:cNvSpPr>
            <a:spLocks noGrp="1"/>
          </p:cNvSpPr>
          <p:nvPr>
            <p:ph idx="1"/>
          </p:nvPr>
        </p:nvSpPr>
        <p:spPr/>
        <p:txBody>
          <a:bodyPr/>
          <a:lstStyle/>
          <a:p>
            <a:r>
              <a:rPr lang="en-US" altLang="zh-TW" dirty="0"/>
              <a:t>0</a:t>
            </a:r>
            <a:r>
              <a:rPr lang="en-US" altLang="zh-TW" dirty="0">
                <a:sym typeface="Wingdings" panose="05000000000000000000" pitchFamily="2" charset="2"/>
              </a:rPr>
              <a:t>sender/child: choose a period that is an odd number</a:t>
            </a:r>
          </a:p>
          <a:p>
            <a:r>
              <a:rPr lang="en-US" altLang="zh-TW" dirty="0">
                <a:sym typeface="Wingdings" panose="05000000000000000000" pitchFamily="2" charset="2"/>
              </a:rPr>
              <a:t>1receiver/mommy: choose a period that is a power of 2.</a:t>
            </a:r>
          </a:p>
          <a:p>
            <a:r>
              <a:rPr lang="en-US" altLang="zh-TW" dirty="0">
                <a:sym typeface="Wingdings" panose="05000000000000000000" pitchFamily="2" charset="2"/>
              </a:rPr>
              <a:t>2</a:t>
            </a:r>
            <a:r>
              <a:rPr lang="en-US" altLang="zh-TW" dirty="0"/>
              <a:t> stay mode: stay on the ID channel. </a:t>
            </a:r>
            <a:endParaRPr lang="zh-TW" altLang="en-US" dirty="0"/>
          </a:p>
        </p:txBody>
      </p:sp>
    </p:spTree>
    <p:extLst>
      <p:ext uri="{BB962C8B-B14F-4D97-AF65-F5344CB8AC3E}">
        <p14:creationId xmlns:p14="http://schemas.microsoft.com/office/powerpoint/2010/main" val="720439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D8BE86A-DDE6-F879-9915-F71A1D0F76AF}"/>
              </a:ext>
            </a:extLst>
          </p:cNvPr>
          <p:cNvSpPr>
            <a:spLocks noGrp="1"/>
          </p:cNvSpPr>
          <p:nvPr>
            <p:ph type="title"/>
          </p:nvPr>
        </p:nvSpPr>
        <p:spPr>
          <a:xfrm>
            <a:off x="871538" y="177463"/>
            <a:ext cx="8162925" cy="1446550"/>
          </a:xfrm>
        </p:spPr>
        <p:txBody>
          <a:bodyPr/>
          <a:lstStyle/>
          <a:p>
            <a:r>
              <a:rPr lang="en-US" altLang="zh-TW" dirty="0"/>
              <a:t>The quasi-random algorithm</a:t>
            </a:r>
            <a:endParaRPr lang="zh-TW" altLang="en-US" dirty="0"/>
          </a:p>
        </p:txBody>
      </p:sp>
      <p:sp>
        <p:nvSpPr>
          <p:cNvPr id="3" name="內容版面配置區 2">
            <a:extLst>
              <a:ext uri="{FF2B5EF4-FFF2-40B4-BE49-F238E27FC236}">
                <a16:creationId xmlns:a16="http://schemas.microsoft.com/office/drawing/2014/main" id="{AB318646-2356-9310-FD3D-46897EB892BF}"/>
              </a:ext>
            </a:extLst>
          </p:cNvPr>
          <p:cNvSpPr>
            <a:spLocks noGrp="1"/>
          </p:cNvSpPr>
          <p:nvPr>
            <p:ph idx="1"/>
          </p:nvPr>
        </p:nvSpPr>
        <p:spPr/>
        <p:txBody>
          <a:bodyPr/>
          <a:lstStyle/>
          <a:p>
            <a:r>
              <a:rPr lang="en-US" altLang="zh-TW" sz="2800" dirty="0"/>
              <a:t>Time interleaving three subsequences.</a:t>
            </a:r>
          </a:p>
          <a:p>
            <a:r>
              <a:rPr lang="en-US" altLang="zh-TW" sz="2800" dirty="0"/>
              <a:t>0-subsequence: modular clock with a</a:t>
            </a:r>
            <a:r>
              <a:rPr lang="zh-TW" altLang="en-US" sz="2800" dirty="0"/>
              <a:t> </a:t>
            </a:r>
            <a:r>
              <a:rPr lang="en-US" altLang="zh-TW" sz="2800" dirty="0"/>
              <a:t>prime p</a:t>
            </a:r>
            <a:r>
              <a:rPr lang="en-US" altLang="zh-TW" sz="2000" baseline="-25000" dirty="0"/>
              <a:t>0 </a:t>
            </a:r>
            <a:r>
              <a:rPr lang="en-US" altLang="zh-TW" sz="2800" dirty="0"/>
              <a:t>not smaller than the number of available channels. </a:t>
            </a:r>
          </a:p>
          <a:p>
            <a:r>
              <a:rPr lang="en-US" altLang="zh-TW" sz="2800" dirty="0"/>
              <a:t>1-subsequence: modular clock with an prime p</a:t>
            </a:r>
            <a:r>
              <a:rPr lang="en-US" altLang="zh-TW" sz="2000" baseline="-25000" dirty="0"/>
              <a:t>1</a:t>
            </a:r>
            <a:r>
              <a:rPr lang="en-US" altLang="zh-TW" sz="2800" dirty="0">
                <a:solidFill>
                  <a:srgbClr val="FF0000"/>
                </a:solidFill>
              </a:rPr>
              <a:t> </a:t>
            </a:r>
            <a:r>
              <a:rPr lang="en-US" altLang="zh-TW" sz="2800" dirty="0"/>
              <a:t>not smaller than the number of available channels. </a:t>
            </a:r>
          </a:p>
          <a:p>
            <a:r>
              <a:rPr lang="en-US" altLang="zh-TW" sz="2800" dirty="0"/>
              <a:t>2-subsequence: stay one the ID channel</a:t>
            </a:r>
            <a:endParaRPr lang="zh-TW" altLang="en-US" sz="2800" dirty="0"/>
          </a:p>
        </p:txBody>
      </p:sp>
    </p:spTree>
    <p:extLst>
      <p:ext uri="{BB962C8B-B14F-4D97-AF65-F5344CB8AC3E}">
        <p14:creationId xmlns:p14="http://schemas.microsoft.com/office/powerpoint/2010/main" val="2809531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DE7A9A-C182-7E7F-1381-B4646775E10A}"/>
              </a:ext>
            </a:extLst>
          </p:cNvPr>
          <p:cNvSpPr>
            <a:spLocks noGrp="1"/>
          </p:cNvSpPr>
          <p:nvPr>
            <p:ph type="title"/>
          </p:nvPr>
        </p:nvSpPr>
        <p:spPr/>
        <p:txBody>
          <a:bodyPr/>
          <a:lstStyle/>
          <a:p>
            <a:endParaRPr lang="zh-TW" altLang="en-US"/>
          </a:p>
        </p:txBody>
      </p:sp>
      <p:pic>
        <p:nvPicPr>
          <p:cNvPr id="5" name="圖片 4">
            <a:extLst>
              <a:ext uri="{FF2B5EF4-FFF2-40B4-BE49-F238E27FC236}">
                <a16:creationId xmlns:a16="http://schemas.microsoft.com/office/drawing/2014/main" id="{0FA41A7F-7498-54B7-E66B-B19B65E30521}"/>
              </a:ext>
            </a:extLst>
          </p:cNvPr>
          <p:cNvPicPr>
            <a:picLocks noChangeAspect="1"/>
          </p:cNvPicPr>
          <p:nvPr/>
        </p:nvPicPr>
        <p:blipFill>
          <a:blip r:embed="rId2"/>
          <a:stretch>
            <a:fillRect/>
          </a:stretch>
        </p:blipFill>
        <p:spPr>
          <a:xfrm>
            <a:off x="323528" y="192088"/>
            <a:ext cx="8496944" cy="6473824"/>
          </a:xfrm>
          <a:prstGeom prst="rect">
            <a:avLst/>
          </a:prstGeom>
        </p:spPr>
      </p:pic>
    </p:spTree>
    <p:extLst>
      <p:ext uri="{BB962C8B-B14F-4D97-AF65-F5344CB8AC3E}">
        <p14:creationId xmlns:p14="http://schemas.microsoft.com/office/powerpoint/2010/main" val="4100549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DEE93AE-2E33-BA1D-0CB5-A6AD2D859347}"/>
              </a:ext>
            </a:extLst>
          </p:cNvPr>
          <p:cNvSpPr>
            <a:spLocks noGrp="1"/>
          </p:cNvSpPr>
          <p:nvPr>
            <p:ph type="title"/>
          </p:nvPr>
        </p:nvSpPr>
        <p:spPr>
          <a:xfrm>
            <a:off x="871538" y="854572"/>
            <a:ext cx="8162925" cy="769441"/>
          </a:xfrm>
        </p:spPr>
        <p:txBody>
          <a:bodyPr/>
          <a:lstStyle/>
          <a:p>
            <a:endParaRPr lang="zh-TW" altLang="en-US"/>
          </a:p>
        </p:txBody>
      </p:sp>
      <p:sp>
        <p:nvSpPr>
          <p:cNvPr id="3" name="內容版面配置區 2">
            <a:extLst>
              <a:ext uri="{FF2B5EF4-FFF2-40B4-BE49-F238E27FC236}">
                <a16:creationId xmlns:a16="http://schemas.microsoft.com/office/drawing/2014/main" id="{E7E445CB-AC32-9E03-B9A1-F90F53E79C25}"/>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1F3AEB87-FFCA-7BE7-4B45-6FDE0E978EA4}"/>
              </a:ext>
            </a:extLst>
          </p:cNvPr>
          <p:cNvPicPr>
            <a:picLocks noChangeAspect="1"/>
          </p:cNvPicPr>
          <p:nvPr/>
        </p:nvPicPr>
        <p:blipFill>
          <a:blip r:embed="rId3"/>
          <a:stretch>
            <a:fillRect/>
          </a:stretch>
        </p:blipFill>
        <p:spPr>
          <a:xfrm>
            <a:off x="395537" y="1988839"/>
            <a:ext cx="8568952" cy="4388147"/>
          </a:xfrm>
          <a:prstGeom prst="rect">
            <a:avLst/>
          </a:prstGeom>
        </p:spPr>
      </p:pic>
      <p:pic>
        <p:nvPicPr>
          <p:cNvPr id="8" name="圖片 7" descr="\documentclass{article}&#10;\usepackage{amsmath}&#10;\pagestyle{empty}&#10;\begin{document}&#10;&#10;The available channels for $SU_1$ is $\{0, 1, 2, 3, 4, 5, 6\}$ and the available channels for $SU_2$ is $\{6, 7, 8, 9, 10\}$.&#10; Suppose that&#10;$SU_1$ randomly selects a channel $c=1$  from the available channel set (as its ID). For $SU_2$, suppose that it selects channel 6 (as its ID).&#10;&#10;\end{document}" title="IguanaTex Picture Display">
            <a:extLst>
              <a:ext uri="{FF2B5EF4-FFF2-40B4-BE49-F238E27FC236}">
                <a16:creationId xmlns:a16="http://schemas.microsoft.com/office/drawing/2014/main" id="{D875D9FB-0F41-5E3A-6FEE-1472AA4A8F4F}"/>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29697" y="309636"/>
            <a:ext cx="8711619" cy="1164190"/>
          </a:xfrm>
          <a:prstGeom prst="rect">
            <a:avLst/>
          </a:prstGeom>
        </p:spPr>
      </p:pic>
    </p:spTree>
    <p:extLst>
      <p:ext uri="{BB962C8B-B14F-4D97-AF65-F5344CB8AC3E}">
        <p14:creationId xmlns:p14="http://schemas.microsoft.com/office/powerpoint/2010/main" val="848129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78BA15-93A7-BE5A-9BD5-DBE61E335260}"/>
              </a:ext>
            </a:extLst>
          </p:cNvPr>
          <p:cNvSpPr>
            <a:spLocks noGrp="1"/>
          </p:cNvSpPr>
          <p:nvPr>
            <p:ph type="title"/>
          </p:nvPr>
        </p:nvSpPr>
        <p:spPr>
          <a:xfrm>
            <a:off x="871538" y="854572"/>
            <a:ext cx="8162925" cy="769441"/>
          </a:xfrm>
        </p:spPr>
        <p:txBody>
          <a:bodyPr/>
          <a:lstStyle/>
          <a:p>
            <a:r>
              <a:rPr lang="en-US" altLang="zh-TW" dirty="0"/>
              <a:t>MTTR bound</a:t>
            </a:r>
            <a:endParaRPr lang="zh-TW" altLang="en-US" dirty="0"/>
          </a:p>
        </p:txBody>
      </p:sp>
      <p:sp>
        <p:nvSpPr>
          <p:cNvPr id="3" name="內容版面配置區 2">
            <a:extLst>
              <a:ext uri="{FF2B5EF4-FFF2-40B4-BE49-F238E27FC236}">
                <a16:creationId xmlns:a16="http://schemas.microsoft.com/office/drawing/2014/main" id="{14721C7A-76C2-63E0-3ED0-99D788978EDA}"/>
              </a:ext>
            </a:extLst>
          </p:cNvPr>
          <p:cNvSpPr>
            <a:spLocks noGrp="1"/>
          </p:cNvSpPr>
          <p:nvPr>
            <p:ph idx="1"/>
          </p:nvPr>
        </p:nvSpPr>
        <p:spPr/>
        <p:txBody>
          <a:bodyPr/>
          <a:lstStyle/>
          <a:p>
            <a:endParaRPr lang="zh-TW" altLang="en-US" dirty="0"/>
          </a:p>
        </p:txBody>
      </p:sp>
      <p:pic>
        <p:nvPicPr>
          <p:cNvPr id="5" name="圖片 4" descr="\documentclass{article}&#10;\usepackage{amsmath}&#10;\pagestyle{empty}&#10;\begin{document}&#10;&#10;Suppose the two users use the quasi-random algorithm to generate their CH sequences. Then&#10; these two users will rendezvous  within $M p_{1,1} p_{2,1}$ time slots, where $M=\lceil \lceil \log_2 N \rceil /4 \rceil *5+6$ and $N$ is the total number of channels.&#10;&#10;&#10;\end{document}" title="IguanaTex Picture Display">
            <a:extLst>
              <a:ext uri="{FF2B5EF4-FFF2-40B4-BE49-F238E27FC236}">
                <a16:creationId xmlns:a16="http://schemas.microsoft.com/office/drawing/2014/main" id="{A1FC00C4-0650-976F-10B1-5D2A6D620D20}"/>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871538" y="2058429"/>
            <a:ext cx="7876926" cy="1368152"/>
          </a:xfrm>
          <a:prstGeom prst="rect">
            <a:avLst/>
          </a:prstGeom>
        </p:spPr>
      </p:pic>
    </p:spTree>
    <p:extLst>
      <p:ext uri="{BB962C8B-B14F-4D97-AF65-F5344CB8AC3E}">
        <p14:creationId xmlns:p14="http://schemas.microsoft.com/office/powerpoint/2010/main" val="711832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E6EE647-DFC4-9952-E7CF-4B665194BBFA}"/>
              </a:ext>
            </a:extLst>
          </p:cNvPr>
          <p:cNvSpPr>
            <a:spLocks noGrp="1"/>
          </p:cNvSpPr>
          <p:nvPr>
            <p:ph type="title"/>
          </p:nvPr>
        </p:nvSpPr>
        <p:spPr>
          <a:xfrm>
            <a:off x="871538" y="854572"/>
            <a:ext cx="8162925" cy="769441"/>
          </a:xfrm>
        </p:spPr>
        <p:txBody>
          <a:bodyPr/>
          <a:lstStyle/>
          <a:p>
            <a:endParaRPr lang="zh-TW" altLang="en-US"/>
          </a:p>
        </p:txBody>
      </p:sp>
      <p:sp>
        <p:nvSpPr>
          <p:cNvPr id="3" name="內容版面配置區 2">
            <a:extLst>
              <a:ext uri="{FF2B5EF4-FFF2-40B4-BE49-F238E27FC236}">
                <a16:creationId xmlns:a16="http://schemas.microsoft.com/office/drawing/2014/main" id="{655E84CA-6419-0213-A331-530ABE115319}"/>
              </a:ext>
            </a:extLst>
          </p:cNvPr>
          <p:cNvSpPr>
            <a:spLocks noGrp="1"/>
          </p:cNvSpPr>
          <p:nvPr>
            <p:ph idx="1"/>
          </p:nvPr>
        </p:nvSpPr>
        <p:spPr/>
        <p:txBody>
          <a:bodyPr/>
          <a:lstStyle/>
          <a:p>
            <a:endParaRPr lang="zh-TW" altLang="en-US"/>
          </a:p>
        </p:txBody>
      </p:sp>
      <p:pic>
        <p:nvPicPr>
          <p:cNvPr id="5" name="圖片 4" descr="\documentclass{article}&#10;\usepackage{amsmath}&#10;\pagestyle{empty}&#10;\begin{document}&#10;Let the clock offset between the two users be \(d\) slots.&#10;User 1 (resp.\ 2) encodes its ID channel \(c_1\) (resp.\ \(c_2\))&#10;into an \(M\)-trit codeword via the symmetrization mapping.&#10;&#10;\bigskip&#10;\textbf{Case 1:} \(d\ne0\) \textbf{or} \(c_1\neq c_2\)&#10;\begin{itemize}\setlength\itemsep{2pt}&#10;  \item By construction there exists some \(\tau\in[0,M-1]\)&#10;        such that the two users assume \emph{opposite roles}&#10;        (role 0 vs.\ role 1) in their 4B5B codewords.&#10;  \item \(\;\Rightarrow\) at slot \(\tau\) the two selected roles&#10;        differ, and the \textbf{Chinese Remainder Theorem}&#10;        guarantees rendezvous within one joint period.&#10;  \item \emph{Result:} MTTR bounded by the CRT period&#10;        associated with the two primes.&#10;\end{itemize}&#10;&#10;\bigskip&#10;\textbf{Case 2:} \(d=0\) \textbf{and} \(c_1=c_2\)&#10;\begin{itemize}\setlength\itemsep{2pt}&#10;  \item Both users share the \emph{same} ID channel \(\;c_1=c_2\).&#10;  \item They hop on that channel at slot 0, so rendezvous occurs&#10;        immediately.&#10;\end{itemize}&#10;&#10;\bigskip&#10;\centerline{\(\boxed{\text{MTTR satisfies the CRT bound in Case 1 and }0\text{ in Case 2}}\)}&#10;&#10;&#10;&#10;\end{document}" title="IguanaTex Picture Display">
            <a:extLst>
              <a:ext uri="{FF2B5EF4-FFF2-40B4-BE49-F238E27FC236}">
                <a16:creationId xmlns:a16="http://schemas.microsoft.com/office/drawing/2014/main" id="{DBF101DA-1D0A-ACFE-9C87-66CB26E1331F}"/>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08684" y="235438"/>
            <a:ext cx="8714666" cy="6430479"/>
          </a:xfrm>
          <a:prstGeom prst="rect">
            <a:avLst/>
          </a:prstGeom>
        </p:spPr>
      </p:pic>
    </p:spTree>
    <p:extLst>
      <p:ext uri="{BB962C8B-B14F-4D97-AF65-F5344CB8AC3E}">
        <p14:creationId xmlns:p14="http://schemas.microsoft.com/office/powerpoint/2010/main" val="4160419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DCEC60-C5F8-B311-E8A1-5FE765169DD3}"/>
              </a:ext>
            </a:extLst>
          </p:cNvPr>
          <p:cNvSpPr>
            <a:spLocks noGrp="1"/>
          </p:cNvSpPr>
          <p:nvPr>
            <p:ph type="title"/>
          </p:nvPr>
        </p:nvSpPr>
        <p:spPr>
          <a:xfrm>
            <a:off x="871538" y="854572"/>
            <a:ext cx="8162925" cy="769441"/>
          </a:xfrm>
        </p:spPr>
        <p:txBody>
          <a:bodyPr/>
          <a:lstStyle/>
          <a:p>
            <a:r>
              <a:rPr lang="en-US" altLang="zh-TW" dirty="0"/>
              <a:t>ETTR</a:t>
            </a:r>
            <a:r>
              <a:rPr lang="zh-TW" altLang="en-US" dirty="0"/>
              <a:t> </a:t>
            </a:r>
            <a:r>
              <a:rPr lang="en-US" altLang="zh-TW" dirty="0"/>
              <a:t>performance</a:t>
            </a:r>
            <a:endParaRPr lang="zh-TW" altLang="en-US" dirty="0"/>
          </a:p>
        </p:txBody>
      </p:sp>
      <p:sp>
        <p:nvSpPr>
          <p:cNvPr id="3" name="內容版面配置區 2">
            <a:extLst>
              <a:ext uri="{FF2B5EF4-FFF2-40B4-BE49-F238E27FC236}">
                <a16:creationId xmlns:a16="http://schemas.microsoft.com/office/drawing/2014/main" id="{1C157456-B103-F457-4B49-79541F42EA20}"/>
              </a:ext>
            </a:extLst>
          </p:cNvPr>
          <p:cNvSpPr>
            <a:spLocks noGrp="1"/>
          </p:cNvSpPr>
          <p:nvPr>
            <p:ph idx="1"/>
          </p:nvPr>
        </p:nvSpPr>
        <p:spPr>
          <a:xfrm>
            <a:off x="611560" y="1772816"/>
            <a:ext cx="8110537" cy="4824536"/>
          </a:xfrm>
        </p:spPr>
        <p:txBody>
          <a:bodyPr/>
          <a:lstStyle/>
          <a:p>
            <a:r>
              <a:rPr lang="en-US" altLang="zh-TW" sz="2800" dirty="0"/>
              <a:t>The M channels in the first row are randomly generated.</a:t>
            </a:r>
          </a:p>
          <a:p>
            <a:r>
              <a:rPr lang="en-US" altLang="zh-TW" sz="2800" dirty="0"/>
              <a:t>The probability that the two users did not rendezvous during the first M time slots is small.</a:t>
            </a:r>
          </a:p>
          <a:p>
            <a:r>
              <a:rPr lang="en-US" altLang="zh-TW" sz="2800" dirty="0"/>
              <a:t>The ETTR of the QR algorithm is close to that of the random algorithm. </a:t>
            </a:r>
          </a:p>
          <a:p>
            <a:r>
              <a:rPr lang="en-US" altLang="zh-TW" sz="2800" dirty="0"/>
              <a:t>Thus, its ETTR performance is nearly optimal </a:t>
            </a:r>
            <a:r>
              <a:rPr lang="en-US" altLang="zh-TW" sz="2800" dirty="0">
                <a:solidFill>
                  <a:srgbClr val="FF0000"/>
                </a:solidFill>
              </a:rPr>
              <a:t>if nothing is learned from a failed rendezvous</a:t>
            </a:r>
            <a:r>
              <a:rPr lang="en-US" altLang="zh-TW" sz="2800" dirty="0"/>
              <a:t>.</a:t>
            </a:r>
            <a:endParaRPr lang="zh-TW" altLang="en-US" sz="2800" dirty="0"/>
          </a:p>
        </p:txBody>
      </p:sp>
    </p:spTree>
    <p:extLst>
      <p:ext uri="{BB962C8B-B14F-4D97-AF65-F5344CB8AC3E}">
        <p14:creationId xmlns:p14="http://schemas.microsoft.com/office/powerpoint/2010/main" val="1809695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a:t>Complete symmetrization mapping</a:t>
            </a:r>
            <a:endParaRPr lang="zh-TW" altLang="en-US" dirty="0"/>
          </a:p>
        </p:txBody>
      </p:sp>
      <p:sp>
        <p:nvSpPr>
          <p:cNvPr id="3" name="內容版面配置區 2"/>
          <p:cNvSpPr>
            <a:spLocks noGrp="1"/>
          </p:cNvSpPr>
          <p:nvPr>
            <p:ph idx="1"/>
          </p:nvPr>
        </p:nvSpPr>
        <p:spPr/>
        <p:txBody>
          <a:bodyPr/>
          <a:lstStyle/>
          <a:p>
            <a:r>
              <a:rPr lang="en-US" altLang="zh-TW" dirty="0"/>
              <a:t>Consider a set of M-bit </a:t>
            </a:r>
            <a:r>
              <a:rPr lang="en-US" altLang="zh-TW" dirty="0" err="1"/>
              <a:t>codewords</a:t>
            </a:r>
            <a:endParaRPr lang="en-US" altLang="zh-TW" dirty="0"/>
          </a:p>
          <a:p>
            <a:endParaRPr lang="en-US" altLang="zh-TW" dirty="0"/>
          </a:p>
          <a:p>
            <a:r>
              <a:rPr lang="en-US" altLang="zh-TW" dirty="0"/>
              <a:t>Let</a:t>
            </a:r>
          </a:p>
          <a:p>
            <a:endParaRPr lang="en-US" altLang="zh-TW" dirty="0"/>
          </a:p>
          <a:p>
            <a:endParaRPr lang="en-US" altLang="zh-TW" dirty="0"/>
          </a:p>
          <a:p>
            <a:r>
              <a:rPr lang="en-US" altLang="zh-TW" dirty="0"/>
              <a:t>be the vector obtained by cyclically shifting the vector </a:t>
            </a:r>
            <a:r>
              <a:rPr lang="en-US" altLang="zh-TW" b="1" i="1" dirty="0"/>
              <a:t>w</a:t>
            </a:r>
            <a:r>
              <a:rPr lang="en-US" altLang="zh-TW" i="1" baseline="-25000" dirty="0"/>
              <a:t>i</a:t>
            </a:r>
            <a:r>
              <a:rPr lang="en-US" altLang="zh-TW" dirty="0"/>
              <a:t> d times.</a:t>
            </a:r>
            <a:endParaRPr lang="zh-TW" altLang="en-US" dirty="0"/>
          </a:p>
        </p:txBody>
      </p:sp>
      <p:graphicFrame>
        <p:nvGraphicFramePr>
          <p:cNvPr id="4" name="Object 4"/>
          <p:cNvGraphicFramePr>
            <a:graphicFrameLocks noChangeAspect="1"/>
          </p:cNvGraphicFramePr>
          <p:nvPr/>
        </p:nvGraphicFramePr>
        <p:xfrm>
          <a:off x="2123728" y="3195675"/>
          <a:ext cx="6507163" cy="1529469"/>
        </p:xfrm>
        <a:graphic>
          <a:graphicData uri="http://schemas.openxmlformats.org/presentationml/2006/ole">
            <mc:AlternateContent xmlns:mc="http://schemas.openxmlformats.org/markup-compatibility/2006">
              <mc:Choice xmlns:v="urn:schemas-microsoft-com:vml" Requires="v">
                <p:oleObj name="Formula" r:id="rId2" imgW="3280680" imgH="619920" progId="Equation.Ribbit">
                  <p:embed/>
                </p:oleObj>
              </mc:Choice>
              <mc:Fallback>
                <p:oleObj name="Formula" r:id="rId2" imgW="3280680" imgH="619920" progId="Equation.Ribbit">
                  <p:embed/>
                  <p:pic>
                    <p:nvPicPr>
                      <p:cNvPr id="4" name="Object 4"/>
                      <p:cNvPicPr>
                        <a:picLocks noChangeAspect="1" noChangeArrowheads="1"/>
                      </p:cNvPicPr>
                      <p:nvPr/>
                    </p:nvPicPr>
                    <p:blipFill>
                      <a:blip r:embed="rId3"/>
                      <a:srcRect/>
                      <a:stretch>
                        <a:fillRect/>
                      </a:stretch>
                    </p:blipFill>
                    <p:spPr bwMode="auto">
                      <a:xfrm>
                        <a:off x="2123728" y="3195675"/>
                        <a:ext cx="6507163" cy="1529469"/>
                      </a:xfrm>
                      <a:prstGeom prst="rect">
                        <a:avLst/>
                      </a:prstGeom>
                      <a:noFill/>
                    </p:spPr>
                  </p:pic>
                </p:oleObj>
              </mc:Fallback>
            </mc:AlternateContent>
          </a:graphicData>
        </a:graphic>
      </p:graphicFrame>
      <p:graphicFrame>
        <p:nvGraphicFramePr>
          <p:cNvPr id="5" name="Object 4"/>
          <p:cNvGraphicFramePr>
            <a:graphicFrameLocks noChangeAspect="1"/>
          </p:cNvGraphicFramePr>
          <p:nvPr/>
        </p:nvGraphicFramePr>
        <p:xfrm>
          <a:off x="1331640" y="2492896"/>
          <a:ext cx="6805612" cy="536129"/>
        </p:xfrm>
        <a:graphic>
          <a:graphicData uri="http://schemas.openxmlformats.org/presentationml/2006/ole">
            <mc:AlternateContent xmlns:mc="http://schemas.openxmlformats.org/markup-compatibility/2006">
              <mc:Choice xmlns:v="urn:schemas-microsoft-com:vml" Requires="v">
                <p:oleObj name="Formula" r:id="rId4" imgW="3431880" imgH="177840" progId="Equation.Ribbit">
                  <p:embed/>
                </p:oleObj>
              </mc:Choice>
              <mc:Fallback>
                <p:oleObj name="Formula" r:id="rId4" imgW="3431880" imgH="177840" progId="Equation.Ribbit">
                  <p:embed/>
                  <p:pic>
                    <p:nvPicPr>
                      <p:cNvPr id="5" name="Object 4"/>
                      <p:cNvPicPr>
                        <a:picLocks noChangeAspect="1" noChangeArrowheads="1"/>
                      </p:cNvPicPr>
                      <p:nvPr/>
                    </p:nvPicPr>
                    <p:blipFill>
                      <a:blip r:embed="rId5"/>
                      <a:srcRect/>
                      <a:stretch>
                        <a:fillRect/>
                      </a:stretch>
                    </p:blipFill>
                    <p:spPr bwMode="auto">
                      <a:xfrm>
                        <a:off x="1331640" y="2492896"/>
                        <a:ext cx="6805612" cy="536129"/>
                      </a:xfrm>
                      <a:prstGeom prst="rect">
                        <a:avLst/>
                      </a:prstGeom>
                      <a:noFill/>
                    </p:spPr>
                  </p:pic>
                </p:oleObj>
              </mc:Fallback>
            </mc:AlternateContent>
          </a:graphicData>
        </a:graphic>
      </p:graphicFrame>
      <p:sp>
        <p:nvSpPr>
          <p:cNvPr id="6" name="文字方塊 5">
            <a:extLst>
              <a:ext uri="{FF2B5EF4-FFF2-40B4-BE49-F238E27FC236}">
                <a16:creationId xmlns:a16="http://schemas.microsoft.com/office/drawing/2014/main" id="{7B049D8D-B8B9-C2FF-86CA-0BBAF83D4D13}"/>
              </a:ext>
            </a:extLst>
          </p:cNvPr>
          <p:cNvSpPr txBox="1"/>
          <p:nvPr/>
        </p:nvSpPr>
        <p:spPr bwMode="auto">
          <a:xfrm>
            <a:off x="387226" y="5834116"/>
            <a:ext cx="8636124" cy="738664"/>
          </a:xfrm>
          <a:prstGeom prst="rect">
            <a:avLst/>
          </a:prstGeom>
          <a:noFill/>
          <a:ln>
            <a:noFill/>
          </a:ln>
        </p:spPr>
        <p:txBody>
          <a:bodyPr vert="horz" wrap="square" lIns="91440" tIns="45720" rIns="91440" bIns="45720" numCol="1" rtlCol="0" anchor="t" anchorCtr="0" compatLnSpc="1">
            <a:prstTxWarp prst="textNoShape">
              <a:avLst/>
            </a:prstTxWarp>
            <a:spAutoFit/>
          </a:bodyPr>
          <a:lstStyle/>
          <a:p>
            <a:pPr marR="0" algn="l" defTabSz="914400" rtl="0" eaLnBrk="0" fontAlgn="base" latinLnBrk="0" hangingPunct="0">
              <a:lnSpc>
                <a:spcPct val="100000"/>
              </a:lnSpc>
              <a:spcBef>
                <a:spcPct val="20000"/>
              </a:spcBef>
              <a:spcAft>
                <a:spcPct val="0"/>
              </a:spcAft>
              <a:buClr>
                <a:schemeClr val="folHlink"/>
              </a:buClr>
              <a:buSzPct val="75000"/>
              <a:tabLst/>
            </a:pPr>
            <a:r>
              <a:rPr kumimoji="1" lang="en-US" altLang="zh-TW" sz="1400" b="0" i="0" u="none" strike="noStrike" kern="0" cap="none" spc="0" normalizeH="0" baseline="0" noProof="0" dirty="0">
                <a:ln>
                  <a:noFill/>
                </a:ln>
                <a:effectLst/>
                <a:uLnTx/>
                <a:uFillTx/>
                <a:latin typeface="+mn-lt"/>
                <a:ea typeface="+mn-ea"/>
                <a:cs typeface="+mn-cs"/>
              </a:rPr>
              <a:t>Y.-C. Chang, C.-S. Chang, and J.-P. Sheu, ``An enhanced fast multi-radio rendezvous algorithm in heterogeneous cognitive radio networks,'' </a:t>
            </a:r>
            <a:r>
              <a:rPr kumimoji="1" lang="en-US" altLang="zh-TW" sz="1400" b="0" i="1" u="none" strike="noStrike" kern="0" cap="none" spc="0" normalizeH="0" baseline="0" noProof="0" dirty="0">
                <a:ln>
                  <a:noFill/>
                </a:ln>
                <a:effectLst/>
                <a:uLnTx/>
                <a:uFillTx/>
                <a:latin typeface="+mn-lt"/>
                <a:ea typeface="+mn-ea"/>
                <a:cs typeface="+mn-cs"/>
              </a:rPr>
              <a:t>IEEE Transactions on Cognitive Communications and Networking</a:t>
            </a:r>
            <a:r>
              <a:rPr kumimoji="1" lang="en-US" altLang="zh-TW" sz="1400" b="0" i="0" u="none" strike="noStrike" kern="0" cap="none" spc="0" normalizeH="0" baseline="0" noProof="0" dirty="0">
                <a:ln>
                  <a:noFill/>
                </a:ln>
                <a:effectLst/>
                <a:uLnTx/>
                <a:uFillTx/>
                <a:latin typeface="+mn-lt"/>
                <a:ea typeface="+mn-ea"/>
                <a:cs typeface="+mn-cs"/>
              </a:rPr>
              <a:t>, vol. 4, no. 4, pp. 847--859, 2018.</a:t>
            </a:r>
            <a:endParaRPr kumimoji="1" lang="zh-TW" altLang="en-US" sz="1400" b="0" i="0" u="none" strike="noStrike" kern="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020228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a:t>Complete symmetrization mapping</a:t>
            </a:r>
            <a:endParaRPr lang="zh-TW" altLang="en-US" dirty="0"/>
          </a:p>
        </p:txBody>
      </p:sp>
      <p:sp>
        <p:nvSpPr>
          <p:cNvPr id="3" name="內容版面配置區 2"/>
          <p:cNvSpPr>
            <a:spLocks noGrp="1"/>
          </p:cNvSpPr>
          <p:nvPr>
            <p:ph idx="1"/>
          </p:nvPr>
        </p:nvSpPr>
        <p:spPr/>
        <p:txBody>
          <a:bodyPr/>
          <a:lstStyle/>
          <a:p>
            <a:endParaRPr lang="zh-TW" altLang="en-US"/>
          </a:p>
        </p:txBody>
      </p:sp>
      <p:graphicFrame>
        <p:nvGraphicFramePr>
          <p:cNvPr id="4" name="Object 4"/>
          <p:cNvGraphicFramePr>
            <a:graphicFrameLocks noChangeAspect="1"/>
          </p:cNvGraphicFramePr>
          <p:nvPr>
            <p:extLst>
              <p:ext uri="{D42A27DB-BD31-4B8C-83A1-F6EECF244321}">
                <p14:modId xmlns:p14="http://schemas.microsoft.com/office/powerpoint/2010/main" val="3448990626"/>
              </p:ext>
            </p:extLst>
          </p:nvPr>
        </p:nvGraphicFramePr>
        <p:xfrm>
          <a:off x="323528" y="1905000"/>
          <a:ext cx="8612188" cy="4541291"/>
        </p:xfrm>
        <a:graphic>
          <a:graphicData uri="http://schemas.openxmlformats.org/presentationml/2006/ole">
            <mc:AlternateContent xmlns:mc="http://schemas.openxmlformats.org/markup-compatibility/2006">
              <mc:Choice xmlns:v="urn:schemas-microsoft-com:vml" Requires="v">
                <p:oleObj name="Formula" r:id="rId2" imgW="4343400" imgH="1779480" progId="Equation.Ribbit">
                  <p:embed/>
                </p:oleObj>
              </mc:Choice>
              <mc:Fallback>
                <p:oleObj name="Formula" r:id="rId2" imgW="4343400" imgH="1779480" progId="Equation.Ribbit">
                  <p:embed/>
                  <p:pic>
                    <p:nvPicPr>
                      <p:cNvPr id="0" name=""/>
                      <p:cNvPicPr>
                        <a:picLocks noChangeAspect="1" noChangeArrowheads="1"/>
                      </p:cNvPicPr>
                      <p:nvPr/>
                    </p:nvPicPr>
                    <p:blipFill>
                      <a:blip r:embed="rId3"/>
                      <a:srcRect/>
                      <a:stretch>
                        <a:fillRect/>
                      </a:stretch>
                    </p:blipFill>
                    <p:spPr bwMode="auto">
                      <a:xfrm>
                        <a:off x="323528" y="1905000"/>
                        <a:ext cx="8612188" cy="4541291"/>
                      </a:xfrm>
                      <a:prstGeom prst="rect">
                        <a:avLst/>
                      </a:prstGeom>
                      <a:noFill/>
                    </p:spPr>
                  </p:pic>
                </p:oleObj>
              </mc:Fallback>
            </mc:AlternateContent>
          </a:graphicData>
        </a:graphic>
      </p:graphicFrame>
    </p:spTree>
    <p:extLst>
      <p:ext uri="{BB962C8B-B14F-4D97-AF65-F5344CB8AC3E}">
        <p14:creationId xmlns:p14="http://schemas.microsoft.com/office/powerpoint/2010/main" val="3193028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r>
              <a:rPr lang="en-US" altLang="zh-TW" dirty="0"/>
              <a:t>Manchester encoding</a:t>
            </a:r>
            <a:endParaRPr lang="zh-TW" altLang="en-US" dirty="0"/>
          </a:p>
        </p:txBody>
      </p:sp>
      <p:sp>
        <p:nvSpPr>
          <p:cNvPr id="3" name="內容版面配置區 2"/>
          <p:cNvSpPr>
            <a:spLocks noGrp="1"/>
          </p:cNvSpPr>
          <p:nvPr>
            <p:ph idx="1"/>
          </p:nvPr>
        </p:nvSpPr>
        <p:spPr/>
        <p:txBody>
          <a:bodyPr/>
          <a:lstStyle/>
          <a:p>
            <a:r>
              <a:rPr lang="en-US" altLang="zh-TW" dirty="0"/>
              <a:t>Replace a bit 0 by the two bits 01</a:t>
            </a:r>
          </a:p>
          <a:p>
            <a:r>
              <a:rPr lang="en-US" altLang="zh-TW" dirty="0"/>
              <a:t>Replace a bit 1 </a:t>
            </a:r>
            <a:r>
              <a:rPr lang="en-US" altLang="zh-TW"/>
              <a:t>by the two </a:t>
            </a:r>
            <a:r>
              <a:rPr lang="en-US" altLang="zh-TW" dirty="0"/>
              <a:t>bits 10</a:t>
            </a:r>
            <a:endParaRPr lang="zh-TW" altLang="en-US" dirty="0"/>
          </a:p>
        </p:txBody>
      </p:sp>
    </p:spTree>
    <p:extLst>
      <p:ext uri="{BB962C8B-B14F-4D97-AF65-F5344CB8AC3E}">
        <p14:creationId xmlns:p14="http://schemas.microsoft.com/office/powerpoint/2010/main" val="3516496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0214D7-74C8-45FC-BEC1-87B2565AC10A}"/>
              </a:ext>
            </a:extLst>
          </p:cNvPr>
          <p:cNvSpPr>
            <a:spLocks noGrp="1"/>
          </p:cNvSpPr>
          <p:nvPr>
            <p:ph type="title"/>
          </p:nvPr>
        </p:nvSpPr>
        <p:spPr>
          <a:xfrm>
            <a:off x="871538" y="854572"/>
            <a:ext cx="8162925" cy="769441"/>
          </a:xfrm>
        </p:spPr>
        <p:txBody>
          <a:bodyPr/>
          <a:lstStyle/>
          <a:p>
            <a:r>
              <a:rPr lang="en-US" altLang="zh-TW" dirty="0"/>
              <a:t>ETTR lower bound</a:t>
            </a:r>
            <a:endParaRPr lang="zh-TW" altLang="en-US" dirty="0"/>
          </a:p>
        </p:txBody>
      </p:sp>
      <p:sp>
        <p:nvSpPr>
          <p:cNvPr id="3" name="內容版面配置區 2">
            <a:extLst>
              <a:ext uri="{FF2B5EF4-FFF2-40B4-BE49-F238E27FC236}">
                <a16:creationId xmlns:a16="http://schemas.microsoft.com/office/drawing/2014/main" id="{B5D8F111-6FEC-1245-D28F-51F42B6A399E}"/>
              </a:ext>
            </a:extLst>
          </p:cNvPr>
          <p:cNvSpPr>
            <a:spLocks noGrp="1"/>
          </p:cNvSpPr>
          <p:nvPr>
            <p:ph idx="1"/>
          </p:nvPr>
        </p:nvSpPr>
        <p:spPr/>
        <p:txBody>
          <a:bodyPr/>
          <a:lstStyle/>
          <a:p>
            <a:endParaRPr lang="zh-TW" altLang="en-US" dirty="0"/>
          </a:p>
        </p:txBody>
      </p:sp>
      <p:pic>
        <p:nvPicPr>
          <p:cNvPr id="7" name="圖片 6" descr="\documentclass{article}&#10;\usepackage{amsmath}&#10;\pagestyle{empty}&#10;\begin{document}&#10;\begin{itemize}&#10;  \item \textbf{Toy search problem}  &#10;        \begin{itemize}&#10;          \item $n$ items in total; exactly $n_g$ of them are \emph{good}.  &#10;          \item Optimal strategy: inspect each item once, sequentially.  &#10;          \item By order–statistics, the expected time to hit the first good item is&#10;                \[&#10;                E[T_{\text{search}}]=\frac{n+1}{n_g+1}\; .&#10;                \]&#10;        \end{itemize}&#10;   \end{itemize}   &#10;&#10;&#10;&#10;\end{document}" title="IguanaTex Picture Display">
            <a:extLst>
              <a:ext uri="{FF2B5EF4-FFF2-40B4-BE49-F238E27FC236}">
                <a16:creationId xmlns:a16="http://schemas.microsoft.com/office/drawing/2014/main" id="{1F88A5CC-8437-3FB5-F622-FFD0DB6D2100}"/>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517905" y="1988840"/>
            <a:ext cx="8108190" cy="3456384"/>
          </a:xfrm>
          <a:prstGeom prst="rect">
            <a:avLst/>
          </a:prstGeom>
        </p:spPr>
      </p:pic>
    </p:spTree>
    <p:extLst>
      <p:ext uri="{BB962C8B-B14F-4D97-AF65-F5344CB8AC3E}">
        <p14:creationId xmlns:p14="http://schemas.microsoft.com/office/powerpoint/2010/main" val="255945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a:t>The Manchester complete symmetrization mapping</a:t>
            </a:r>
            <a:endParaRPr lang="zh-TW" altLang="en-US" dirty="0"/>
          </a:p>
        </p:txBody>
      </p:sp>
      <p:sp>
        <p:nvSpPr>
          <p:cNvPr id="3" name="內容版面配置區 2"/>
          <p:cNvSpPr>
            <a:spLocks noGrp="1"/>
          </p:cNvSpPr>
          <p:nvPr>
            <p:ph idx="1"/>
          </p:nvPr>
        </p:nvSpPr>
        <p:spPr/>
        <p:txBody>
          <a:bodyPr/>
          <a:lstStyle/>
          <a:p>
            <a:endParaRPr lang="zh-TW" altLang="en-US"/>
          </a:p>
        </p:txBody>
      </p:sp>
      <p:graphicFrame>
        <p:nvGraphicFramePr>
          <p:cNvPr id="4" name="Object 4"/>
          <p:cNvGraphicFramePr>
            <a:graphicFrameLocks noChangeAspect="1"/>
          </p:cNvGraphicFramePr>
          <p:nvPr>
            <p:extLst>
              <p:ext uri="{D42A27DB-BD31-4B8C-83A1-F6EECF244321}">
                <p14:modId xmlns:p14="http://schemas.microsoft.com/office/powerpoint/2010/main" val="840501457"/>
              </p:ext>
            </p:extLst>
          </p:nvPr>
        </p:nvGraphicFramePr>
        <p:xfrm>
          <a:off x="809625" y="1868488"/>
          <a:ext cx="7364413" cy="4510087"/>
        </p:xfrm>
        <a:graphic>
          <a:graphicData uri="http://schemas.openxmlformats.org/presentationml/2006/ole">
            <mc:AlternateContent xmlns:mc="http://schemas.openxmlformats.org/markup-compatibility/2006">
              <mc:Choice xmlns:v="urn:schemas-microsoft-com:vml" Requires="v">
                <p:oleObj name="Formula" r:id="rId2" imgW="3713760" imgH="2047320" progId="Equation.Ribbit">
                  <p:embed/>
                </p:oleObj>
              </mc:Choice>
              <mc:Fallback>
                <p:oleObj name="Formula" r:id="rId2" imgW="3713760" imgH="2047320" progId="Equation.Ribbit">
                  <p:embed/>
                  <p:pic>
                    <p:nvPicPr>
                      <p:cNvPr id="0" name=""/>
                      <p:cNvPicPr>
                        <a:picLocks noChangeAspect="1" noChangeArrowheads="1"/>
                      </p:cNvPicPr>
                      <p:nvPr/>
                    </p:nvPicPr>
                    <p:blipFill>
                      <a:blip r:embed="rId3"/>
                      <a:srcRect/>
                      <a:stretch>
                        <a:fillRect/>
                      </a:stretch>
                    </p:blipFill>
                    <p:spPr bwMode="auto">
                      <a:xfrm>
                        <a:off x="809625" y="1868488"/>
                        <a:ext cx="7364413" cy="4510087"/>
                      </a:xfrm>
                      <a:prstGeom prst="rect">
                        <a:avLst/>
                      </a:prstGeom>
                      <a:noFill/>
                    </p:spPr>
                  </p:pic>
                </p:oleObj>
              </mc:Fallback>
            </mc:AlternateContent>
          </a:graphicData>
        </a:graphic>
      </p:graphicFrame>
      <p:sp>
        <p:nvSpPr>
          <p:cNvPr id="5" name="文字方塊 4">
            <a:extLst>
              <a:ext uri="{FF2B5EF4-FFF2-40B4-BE49-F238E27FC236}">
                <a16:creationId xmlns:a16="http://schemas.microsoft.com/office/drawing/2014/main" id="{1B5DEC73-366F-579C-5175-C50ECDCE5E97}"/>
              </a:ext>
            </a:extLst>
          </p:cNvPr>
          <p:cNvSpPr txBox="1"/>
          <p:nvPr/>
        </p:nvSpPr>
        <p:spPr bwMode="auto">
          <a:xfrm>
            <a:off x="4283968" y="5733257"/>
            <a:ext cx="2232248" cy="461665"/>
          </a:xfrm>
          <a:prstGeom prst="rect">
            <a:avLst/>
          </a:prstGeom>
          <a:noFill/>
          <a:ln>
            <a:noFill/>
          </a:ln>
        </p:spPr>
        <p:txBody>
          <a:bodyPr vert="horz" wrap="square" lIns="91440" tIns="45720" rIns="91440" bIns="45720" numCol="1" rtlCol="0" anchor="t" anchorCtr="0" compatLnSpc="1">
            <a:prstTxWarp prst="textNoShape">
              <a:avLst/>
            </a:prstTxWarp>
            <a:spAutoFit/>
          </a:bodyPr>
          <a:lstStyle/>
          <a:p>
            <a:pPr>
              <a:spcBef>
                <a:spcPct val="20000"/>
              </a:spcBef>
              <a:buClr>
                <a:schemeClr val="folHlink"/>
              </a:buClr>
              <a:buSzPct val="75000"/>
            </a:pPr>
            <a:r>
              <a:rPr lang="en-US" altLang="zh-TW" kern="0" dirty="0">
                <a:latin typeface="+mn-lt"/>
                <a:ea typeface="+mn-ea"/>
              </a:rPr>
              <a:t>0100011101</a:t>
            </a:r>
            <a:endParaRPr kumimoji="1" lang="zh-TW" altLang="en-US" b="0" i="0" u="none" strike="noStrike" kern="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44238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AD1574-3AB8-D74D-C298-99DB0EC6D1FD}"/>
              </a:ext>
            </a:extLst>
          </p:cNvPr>
          <p:cNvSpPr>
            <a:spLocks noGrp="1"/>
          </p:cNvSpPr>
          <p:nvPr>
            <p:ph type="title"/>
          </p:nvPr>
        </p:nvSpPr>
        <p:spPr>
          <a:xfrm>
            <a:off x="871538" y="854572"/>
            <a:ext cx="8162925" cy="769441"/>
          </a:xfrm>
        </p:spPr>
        <p:txBody>
          <a:bodyPr/>
          <a:lstStyle/>
          <a:p>
            <a:r>
              <a:rPr lang="en-US" altLang="zh-TW" dirty="0"/>
              <a:t>Two‐channel users</a:t>
            </a:r>
            <a:endParaRPr lang="zh-TW" altLang="en-US" dirty="0"/>
          </a:p>
        </p:txBody>
      </p:sp>
      <p:sp>
        <p:nvSpPr>
          <p:cNvPr id="3" name="內容版面配置區 2">
            <a:extLst>
              <a:ext uri="{FF2B5EF4-FFF2-40B4-BE49-F238E27FC236}">
                <a16:creationId xmlns:a16="http://schemas.microsoft.com/office/drawing/2014/main" id="{C8A4E571-855D-4698-2F91-660CBE4A7B7B}"/>
              </a:ext>
            </a:extLst>
          </p:cNvPr>
          <p:cNvSpPr>
            <a:spLocks noGrp="1"/>
          </p:cNvSpPr>
          <p:nvPr>
            <p:ph idx="1"/>
          </p:nvPr>
        </p:nvSpPr>
        <p:spPr/>
        <p:txBody>
          <a:bodyPr/>
          <a:lstStyle/>
          <a:p>
            <a:endParaRPr lang="zh-TW" altLang="en-US" dirty="0"/>
          </a:p>
        </p:txBody>
      </p:sp>
      <p:pic>
        <p:nvPicPr>
          <p:cNvPr id="15" name="圖片 14" descr="\documentclass{article}&#10;\usepackage{amsmath}&#10;\pagestyle{empty}&#10;\begin{document}&#10;&#10;\begin{itemize}&#10;  \item Each user has \textbf{exactly two available channels}. &#10;\item As before, there is at least one common channel.&#10;  \item Global channel labelling $\;\Rightarrow\;$ assume&#10;        \[&#10;          c_i(0)&lt;c_i(1),\qquad i=1,2.&#10;        \]&#10;  \item Binary expansion for any channel index $z\in[0,N-1]$:&#10;        \[&#10;          z=\sum_{j=1}^{\lceil\log_2 N\rceil}\beta_j(z)\,2^{\,j-1},&#10;          \qquad&#10;          \beta_j(z)\in\{0,1\}.&#10;        \]&#10;        (first bit = least–significant bit)&#10;\end{itemize}&#10;&#10;&#10;\end{document}" title="IguanaTex Picture Display">
            <a:extLst>
              <a:ext uri="{FF2B5EF4-FFF2-40B4-BE49-F238E27FC236}">
                <a16:creationId xmlns:a16="http://schemas.microsoft.com/office/drawing/2014/main" id="{5E802034-E52B-AED0-4B67-E52ED9BCDF3B}"/>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27584" y="1844824"/>
            <a:ext cx="7848872" cy="4732255"/>
          </a:xfrm>
          <a:prstGeom prst="rect">
            <a:avLst/>
          </a:prstGeom>
        </p:spPr>
      </p:pic>
    </p:spTree>
    <p:extLst>
      <p:ext uri="{BB962C8B-B14F-4D97-AF65-F5344CB8AC3E}">
        <p14:creationId xmlns:p14="http://schemas.microsoft.com/office/powerpoint/2010/main" val="885327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47B279-F876-2060-679B-CDDD744EF726}"/>
              </a:ext>
            </a:extLst>
          </p:cNvPr>
          <p:cNvSpPr>
            <a:spLocks noGrp="1"/>
          </p:cNvSpPr>
          <p:nvPr>
            <p:ph type="title"/>
          </p:nvPr>
        </p:nvSpPr>
        <p:spPr>
          <a:xfrm>
            <a:off x="871538" y="854572"/>
            <a:ext cx="8162925" cy="769441"/>
          </a:xfrm>
        </p:spPr>
        <p:txBody>
          <a:bodyPr/>
          <a:lstStyle/>
          <a:p>
            <a:r>
              <a:rPr lang="en-US" altLang="zh-TW" dirty="0"/>
              <a:t>Largest differing bit</a:t>
            </a:r>
            <a:endParaRPr lang="zh-TW" altLang="en-US" dirty="0"/>
          </a:p>
        </p:txBody>
      </p:sp>
      <p:sp>
        <p:nvSpPr>
          <p:cNvPr id="3" name="內容版面配置區 2">
            <a:extLst>
              <a:ext uri="{FF2B5EF4-FFF2-40B4-BE49-F238E27FC236}">
                <a16:creationId xmlns:a16="http://schemas.microsoft.com/office/drawing/2014/main" id="{B03FC069-88A5-64AB-B792-4760A0040744}"/>
              </a:ext>
            </a:extLst>
          </p:cNvPr>
          <p:cNvSpPr>
            <a:spLocks noGrp="1"/>
          </p:cNvSpPr>
          <p:nvPr>
            <p:ph idx="1"/>
          </p:nvPr>
        </p:nvSpPr>
        <p:spPr>
          <a:xfrm>
            <a:off x="912813" y="1905000"/>
            <a:ext cx="8110537" cy="4620344"/>
          </a:xfrm>
        </p:spPr>
        <p:txBody>
          <a:bodyPr/>
          <a:lstStyle/>
          <a:p>
            <a:endParaRPr lang="zh-TW" altLang="en-US" dirty="0"/>
          </a:p>
        </p:txBody>
      </p:sp>
      <p:pic>
        <p:nvPicPr>
          <p:cNvPr id="7" name="圖片 6" descr="\documentclass{article}&#10;\usepackage{amsmath}&#10;\pagestyle{empty}&#10;\begin{document}&#10;\[&#10;x_i=\max\bigl\{k:\beta_k\bigl(c_i(0)\bigr)\;&lt;\;\beta_k\bigl(c_i(1)\bigr)\bigr\}-1.&#10;\]&#10;\begin{itemize}&#10;  \item $x_i+1$ is the \emph{highest bit position} where the two channels of user $i$ differ.&#10;  \item Range:&#10;        \[&#10;          0\;\le\;x_i\;\le\;\lceil\log_2 N\rceil-1.&#10;        \]&#10;  \item Therefore $\;x_i$ needs at most&#10;        \(\displaystyle&#10;          \lceil\log_2\!\bigl(\lceil\log_2 N\rceil\bigr)\rceil&#10;        \) bits for encoding.&#10;\end{itemize}&#10;&#10;&#10;&#10;\end{document}" title="IguanaTex Picture Display">
            <a:extLst>
              <a:ext uri="{FF2B5EF4-FFF2-40B4-BE49-F238E27FC236}">
                <a16:creationId xmlns:a16="http://schemas.microsoft.com/office/drawing/2014/main" id="{B070625E-1291-12B8-D20C-F0B3F8CB2BB1}"/>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587201" y="2060848"/>
            <a:ext cx="8137141" cy="3096345"/>
          </a:xfrm>
          <a:prstGeom prst="rect">
            <a:avLst/>
          </a:prstGeom>
        </p:spPr>
      </p:pic>
      <p:sp>
        <p:nvSpPr>
          <p:cNvPr id="6" name="文字方塊 5">
            <a:extLst>
              <a:ext uri="{FF2B5EF4-FFF2-40B4-BE49-F238E27FC236}">
                <a16:creationId xmlns:a16="http://schemas.microsoft.com/office/drawing/2014/main" id="{B67CA612-3F66-CFB9-459C-763FCEBE10E2}"/>
              </a:ext>
            </a:extLst>
          </p:cNvPr>
          <p:cNvSpPr txBox="1"/>
          <p:nvPr/>
        </p:nvSpPr>
        <p:spPr bwMode="auto">
          <a:xfrm>
            <a:off x="1259632" y="5589240"/>
            <a:ext cx="6792281" cy="830997"/>
          </a:xfrm>
          <a:prstGeom prst="rect">
            <a:avLst/>
          </a:prstGeom>
          <a:noFill/>
          <a:ln>
            <a:noFill/>
          </a:ln>
        </p:spPr>
        <p:txBody>
          <a:bodyPr vert="horz" wrap="square" lIns="91440" tIns="45720" rIns="91440" bIns="45720" numCol="1" rtlCol="0" anchor="t" anchorCtr="0" compatLnSpc="1">
            <a:prstTxWarp prst="textNoShape">
              <a:avLst/>
            </a:prstTxWarp>
            <a:spAutoFit/>
          </a:bodyPr>
          <a:lstStyle/>
          <a:p>
            <a:r>
              <a:rPr lang="en-US" altLang="zh-TW" sz="1600" dirty="0"/>
              <a:t>Z. Gu,  H. Pu, Q.-S. Hua, and F. C. M. Lau, ``Improved rendezvous algorithms for heterogeneous cognitive radio networks,''  </a:t>
            </a:r>
            <a:r>
              <a:rPr lang="en-US" altLang="zh-TW" sz="1600" i="1" dirty="0"/>
              <a:t>Proceedings of IEEE INFOCOM</a:t>
            </a:r>
            <a:r>
              <a:rPr lang="en-US" altLang="zh-TW" sz="1600" dirty="0"/>
              <a:t>, pp. 154--162, 2015.</a:t>
            </a:r>
            <a:endParaRPr lang="zh-TW" altLang="en-US" sz="1600" dirty="0"/>
          </a:p>
        </p:txBody>
      </p:sp>
    </p:spTree>
    <p:extLst>
      <p:ext uri="{BB962C8B-B14F-4D97-AF65-F5344CB8AC3E}">
        <p14:creationId xmlns:p14="http://schemas.microsoft.com/office/powerpoint/2010/main" val="3913534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0E2D73-325D-3CDB-F958-AC45FD9E6457}"/>
              </a:ext>
            </a:extLst>
          </p:cNvPr>
          <p:cNvSpPr>
            <a:spLocks noGrp="1"/>
          </p:cNvSpPr>
          <p:nvPr>
            <p:ph type="title"/>
          </p:nvPr>
        </p:nvSpPr>
        <p:spPr>
          <a:xfrm>
            <a:off x="871538" y="854572"/>
            <a:ext cx="8162925" cy="769441"/>
          </a:xfrm>
        </p:spPr>
        <p:txBody>
          <a:bodyPr/>
          <a:lstStyle/>
          <a:p>
            <a:r>
              <a:rPr lang="en-US" altLang="zh-TW" dirty="0"/>
              <a:t>MTTR bound</a:t>
            </a:r>
            <a:endParaRPr lang="zh-TW" altLang="en-US" dirty="0"/>
          </a:p>
        </p:txBody>
      </p:sp>
      <p:sp>
        <p:nvSpPr>
          <p:cNvPr id="3" name="內容版面配置區 2">
            <a:extLst>
              <a:ext uri="{FF2B5EF4-FFF2-40B4-BE49-F238E27FC236}">
                <a16:creationId xmlns:a16="http://schemas.microsoft.com/office/drawing/2014/main" id="{6028F9C7-8096-9EE6-47F6-78A10CED4D0C}"/>
              </a:ext>
            </a:extLst>
          </p:cNvPr>
          <p:cNvSpPr>
            <a:spLocks noGrp="1"/>
          </p:cNvSpPr>
          <p:nvPr>
            <p:ph idx="1"/>
          </p:nvPr>
        </p:nvSpPr>
        <p:spPr/>
        <p:txBody>
          <a:bodyPr/>
          <a:lstStyle/>
          <a:p>
            <a:endParaRPr lang="zh-TW" altLang="en-US" dirty="0"/>
          </a:p>
        </p:txBody>
      </p:sp>
      <p:pic>
        <p:nvPicPr>
          <p:cNvPr id="6" name="圖片 5" descr="\documentclass{article}&#10;\usepackage{amsmath}&#10;\pagestyle{empty}&#10;\begin{document}&#10;&#10;Let&#10;\(M = 2\lceil\log_2(\lceil\log_2 N\rceil)\rceil + 7.\)&#10;&#10;\smallskip&#10;User $i$ encodes $x_i$ via a \emph{Manchester complete symmetrization}&#10;to obtain an $M$-bit word&#10;\[&#10;  \bigl(w_{x_i}(0),\dots,w_{x_i}(M-1)\bigr).&#10;\]&#10;At slot $t$ user $i$ hops on&#10;\[&#10;  \begin{cases}&#10;    c_i(0), &amp; w_{x_i}(t\bmod M)=0,\\[2pt]&#10;    c_i(1), &amp; w_{x_i}(t\bmod M)=1.&#10;  \end{cases}&#10;\]&#10;Then two users rendezvous in at most \(M\) slots (even when their clocks are not synchronized).&#10;&#10;&#10;\end{document}" title="IguanaTex Picture Display">
            <a:extLst>
              <a:ext uri="{FF2B5EF4-FFF2-40B4-BE49-F238E27FC236}">
                <a16:creationId xmlns:a16="http://schemas.microsoft.com/office/drawing/2014/main" id="{8515455F-755C-9D95-FCE7-4D9ABFADB3CE}"/>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55576" y="1988840"/>
            <a:ext cx="7920880" cy="4320481"/>
          </a:xfrm>
          <a:prstGeom prst="rect">
            <a:avLst/>
          </a:prstGeom>
        </p:spPr>
      </p:pic>
    </p:spTree>
    <p:extLst>
      <p:ext uri="{BB962C8B-B14F-4D97-AF65-F5344CB8AC3E}">
        <p14:creationId xmlns:p14="http://schemas.microsoft.com/office/powerpoint/2010/main" val="455509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C25D60-B9D0-0B0E-98C8-5F17C03B09A1}"/>
              </a:ext>
            </a:extLst>
          </p:cNvPr>
          <p:cNvSpPr>
            <a:spLocks noGrp="1"/>
          </p:cNvSpPr>
          <p:nvPr>
            <p:ph type="title"/>
          </p:nvPr>
        </p:nvSpPr>
        <p:spPr>
          <a:xfrm>
            <a:off x="871538" y="854572"/>
            <a:ext cx="8162925" cy="769441"/>
          </a:xfrm>
        </p:spPr>
        <p:txBody>
          <a:bodyPr/>
          <a:lstStyle/>
          <a:p>
            <a:r>
              <a:rPr lang="en-US" altLang="zh-TW" dirty="0"/>
              <a:t>Proof Sketch</a:t>
            </a:r>
            <a:endParaRPr lang="zh-TW" altLang="en-US" dirty="0"/>
          </a:p>
        </p:txBody>
      </p:sp>
      <p:sp>
        <p:nvSpPr>
          <p:cNvPr id="3" name="內容版面配置區 2">
            <a:extLst>
              <a:ext uri="{FF2B5EF4-FFF2-40B4-BE49-F238E27FC236}">
                <a16:creationId xmlns:a16="http://schemas.microsoft.com/office/drawing/2014/main" id="{0412B74E-AB91-7B45-203D-E2AEE0E3EDD8}"/>
              </a:ext>
            </a:extLst>
          </p:cNvPr>
          <p:cNvSpPr>
            <a:spLocks noGrp="1"/>
          </p:cNvSpPr>
          <p:nvPr>
            <p:ph idx="1"/>
          </p:nvPr>
        </p:nvSpPr>
        <p:spPr/>
        <p:txBody>
          <a:bodyPr/>
          <a:lstStyle/>
          <a:p>
            <a:endParaRPr lang="zh-TW" altLang="en-US"/>
          </a:p>
        </p:txBody>
      </p:sp>
      <p:pic>
        <p:nvPicPr>
          <p:cNvPr id="5" name="圖片 4" descr="\documentclass{article}&#10;\usepackage{amsmath}&#10;\pagestyle{empty}&#10;\begin{document}&#10;\textbf{Case 1: $x_1\neq x_2$.}  &#10;\begin{itemize}&#10;  \item Two symmetrized words differ at highest differing bit.&#10;  \item By Manchester mapping properties (conditions (i)–(iv)),&#10;        rendezvous $\le M$ slots.&#10;\end{itemize}&#10;&#10;\medskip&#10;\textbf{Case 2: $x_1=x_2=k$.}  &#10;\begin{itemize}&#10;  \item Bits at position $k$ satisfy  &#10;        \(\beta_k(c_1(0))=\beta_k(c_2(0))=0,\;&#10;          \beta_k(c_1(1))=\beta_k(c_2(1))=1\).&#10;  \item Hence $c_1(0)\neq c_2(1)$ and $c_1(1)\neq c_2(0)$.&#10;  \item Therefore at least one common channel exists&#10;        ($c_1(0)=c_2(0)$ \emph{or} $c_1(1)=c_2(1)$),&#10;        ensuring rendezvous within $M$ slots.&#10;\end{itemize}&#10;&#10;&#10;&#10;\end{document}" title="IguanaTex Picture Display">
            <a:extLst>
              <a:ext uri="{FF2B5EF4-FFF2-40B4-BE49-F238E27FC236}">
                <a16:creationId xmlns:a16="http://schemas.microsoft.com/office/drawing/2014/main" id="{3B2A9A2E-CFEB-6606-E7B4-DA2EC438BFAB}"/>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90017" y="1907574"/>
            <a:ext cx="8533333" cy="4342857"/>
          </a:xfrm>
          <a:prstGeom prst="rect">
            <a:avLst/>
          </a:prstGeom>
        </p:spPr>
      </p:pic>
      <p:sp>
        <p:nvSpPr>
          <p:cNvPr id="4" name="文字方塊 3">
            <a:extLst>
              <a:ext uri="{FF2B5EF4-FFF2-40B4-BE49-F238E27FC236}">
                <a16:creationId xmlns:a16="http://schemas.microsoft.com/office/drawing/2014/main" id="{BE739DBA-3985-6B0F-83AE-F31B51A92316}"/>
              </a:ext>
            </a:extLst>
          </p:cNvPr>
          <p:cNvSpPr txBox="1"/>
          <p:nvPr/>
        </p:nvSpPr>
        <p:spPr bwMode="auto">
          <a:xfrm>
            <a:off x="2858430" y="3068960"/>
            <a:ext cx="4737906" cy="584775"/>
          </a:xfrm>
          <a:prstGeom prst="rect">
            <a:avLst/>
          </a:prstGeom>
          <a:noFill/>
          <a:ln>
            <a:noFill/>
          </a:ln>
        </p:spPr>
        <p:txBody>
          <a:bodyPr vert="horz" wrap="square" lIns="91440" tIns="45720" rIns="91440" bIns="45720" numCol="1" rtlCol="0" anchor="t" anchorCtr="0" compatLnSpc="1">
            <a:prstTxWarp prst="textNoShape">
              <a:avLst/>
            </a:prstTxWarp>
            <a:spAutoFit/>
          </a:bodyPr>
          <a:lstStyle/>
          <a:p>
            <a:pPr marR="0" algn="l" defTabSz="914400" rtl="0" eaLnBrk="0" fontAlgn="base" latinLnBrk="0" hangingPunct="0">
              <a:lnSpc>
                <a:spcPct val="100000"/>
              </a:lnSpc>
              <a:spcBef>
                <a:spcPct val="20000"/>
              </a:spcBef>
              <a:spcAft>
                <a:spcPct val="0"/>
              </a:spcAft>
              <a:buClr>
                <a:schemeClr val="folHlink"/>
              </a:buClr>
              <a:buSzPct val="75000"/>
              <a:tabLst/>
            </a:pPr>
            <a:r>
              <a:rPr kumimoji="1" lang="en-US" altLang="zh-TW" sz="2800" b="0" i="0" u="none" strike="noStrike" kern="0" cap="none" spc="0" normalizeH="0" baseline="0" noProof="0" dirty="0">
                <a:ln>
                  <a:noFill/>
                </a:ln>
                <a:solidFill>
                  <a:srgbClr val="FF0000"/>
                </a:solidFill>
                <a:effectLst/>
                <a:uLnTx/>
                <a:uFillTx/>
                <a:latin typeface="+mn-lt"/>
                <a:ea typeface="+mn-ea"/>
                <a:cs typeface="+mn-cs"/>
              </a:rPr>
              <a:t>(0</a:t>
            </a:r>
            <a:r>
              <a:rPr lang="en-US" altLang="zh-TW" sz="2800" kern="0" dirty="0">
                <a:solidFill>
                  <a:srgbClr val="FF0000"/>
                </a:solidFill>
                <a:latin typeface="+mn-lt"/>
                <a:ea typeface="+mn-ea"/>
              </a:rPr>
              <a:t>,0), (0,1), (1,0), (1,1</a:t>
            </a:r>
            <a:r>
              <a:rPr lang="en-US" altLang="zh-TW" sz="3200" kern="0" dirty="0">
                <a:solidFill>
                  <a:srgbClr val="FF0000"/>
                </a:solidFill>
                <a:latin typeface="+mn-lt"/>
                <a:ea typeface="+mn-ea"/>
              </a:rPr>
              <a:t>)</a:t>
            </a:r>
            <a:endParaRPr kumimoji="1" lang="zh-TW" altLang="en-US" sz="3200" b="0" i="0" u="none" strike="noStrike" kern="0" cap="none" spc="0" normalizeH="0" baseline="0" noProof="0" dirty="0">
              <a:ln>
                <a:noFill/>
              </a:ln>
              <a:solidFill>
                <a:srgbClr val="FF0000"/>
              </a:solidFill>
              <a:effectLst/>
              <a:uLnTx/>
              <a:uFillTx/>
              <a:latin typeface="+mn-lt"/>
              <a:ea typeface="+mn-ea"/>
              <a:cs typeface="+mn-cs"/>
            </a:endParaRPr>
          </a:p>
        </p:txBody>
      </p:sp>
      <p:pic>
        <p:nvPicPr>
          <p:cNvPr id="9" name="圖片 8" descr="\documentclass{article}&#10;\usepackage{amsmath}&#10;\pagestyle{empty}&#10;\begin{document}&#10;&#10;&#10;\[&#10;          c_i(0)&lt;c_i(1),\qquad i=1,2.&#10;        \]&#10;&#10;&#10;\end{document}" title="IguanaTex Picture Display">
            <a:extLst>
              <a:ext uri="{FF2B5EF4-FFF2-40B4-BE49-F238E27FC236}">
                <a16:creationId xmlns:a16="http://schemas.microsoft.com/office/drawing/2014/main" id="{E0250758-5CD2-0E81-C8E1-780E9355F886}"/>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716016" y="4765276"/>
            <a:ext cx="2819046" cy="254476"/>
          </a:xfrm>
          <a:prstGeom prst="rect">
            <a:avLst/>
          </a:prstGeom>
        </p:spPr>
      </p:pic>
    </p:spTree>
    <p:extLst>
      <p:ext uri="{BB962C8B-B14F-4D97-AF65-F5344CB8AC3E}">
        <p14:creationId xmlns:p14="http://schemas.microsoft.com/office/powerpoint/2010/main" val="73591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3440B0-95E0-8249-16B6-E426B02CC3B5}"/>
              </a:ext>
            </a:extLst>
          </p:cNvPr>
          <p:cNvSpPr>
            <a:spLocks noGrp="1"/>
          </p:cNvSpPr>
          <p:nvPr>
            <p:ph type="title"/>
          </p:nvPr>
        </p:nvSpPr>
        <p:spPr>
          <a:xfrm>
            <a:off x="395536" y="203155"/>
            <a:ext cx="8638927" cy="1569660"/>
          </a:xfrm>
        </p:spPr>
        <p:txBody>
          <a:bodyPr/>
          <a:lstStyle/>
          <a:p>
            <a:r>
              <a:rPr lang="en-US" altLang="zh-TW" sz="3200" dirty="0"/>
              <a:t>Applying the results for two-channel users to the </a:t>
            </a:r>
            <a:r>
              <a:rPr lang="en-US" altLang="zh-TW" sz="3200" dirty="0" err="1"/>
              <a:t>sym</a:t>
            </a:r>
            <a:r>
              <a:rPr lang="en-US" altLang="zh-TW" sz="3200" dirty="0"/>
              <a:t>/async/hetero/global MRP</a:t>
            </a:r>
            <a:endParaRPr lang="zh-TW" altLang="en-US" sz="3200" dirty="0"/>
          </a:p>
        </p:txBody>
      </p:sp>
      <p:sp>
        <p:nvSpPr>
          <p:cNvPr id="3" name="內容版面配置區 2">
            <a:extLst>
              <a:ext uri="{FF2B5EF4-FFF2-40B4-BE49-F238E27FC236}">
                <a16:creationId xmlns:a16="http://schemas.microsoft.com/office/drawing/2014/main" id="{ADA4AB95-3091-8142-979A-5D39765CEA31}"/>
              </a:ext>
            </a:extLst>
          </p:cNvPr>
          <p:cNvSpPr>
            <a:spLocks noGrp="1"/>
          </p:cNvSpPr>
          <p:nvPr>
            <p:ph idx="1"/>
          </p:nvPr>
        </p:nvSpPr>
        <p:spPr/>
        <p:txBody>
          <a:bodyPr/>
          <a:lstStyle/>
          <a:p>
            <a:endParaRPr lang="zh-TW" altLang="en-US" dirty="0"/>
          </a:p>
        </p:txBody>
      </p:sp>
      <p:pic>
        <p:nvPicPr>
          <p:cNvPr id="11" name="圖片 10" descr="\documentclass{article}&#10;\usepackage{amsmath}&#10;\pagestyle{empty}&#10;\begin{document}&#10;&#10;\begin{itemize}&#10;  \item Prior \textbf{two–channel result} (Manchester mapping) $\Rightarrow$ MTTR $\le M$.&#10;      &#10;  &#10;  \item Key trick: partition the global timeline into&#10;        \[&#10;          \boxed{\text{intervals of }2M\text{ consecutive slots}}&#10;        \]&#10;        so that any two users share at least&#10;        $M$ \emph{overlapping slots} even if clocks are unsynchronised.&#10;\item In each interval, each user can select two different chanels from its available channel set to hop on.&#10;\item At the interval level, each user the &quot;has&quot; two radios.&#10;\end{itemize}&#10;&#10;&#10;\end{document}" title="IguanaTex Picture Display">
            <a:extLst>
              <a:ext uri="{FF2B5EF4-FFF2-40B4-BE49-F238E27FC236}">
                <a16:creationId xmlns:a16="http://schemas.microsoft.com/office/drawing/2014/main" id="{18C63D44-7080-5D23-9D1A-B9766CE1AB79}"/>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23528" y="1798670"/>
            <a:ext cx="8326097" cy="4706906"/>
          </a:xfrm>
          <a:prstGeom prst="rect">
            <a:avLst/>
          </a:prstGeom>
        </p:spPr>
      </p:pic>
    </p:spTree>
    <p:extLst>
      <p:ext uri="{BB962C8B-B14F-4D97-AF65-F5344CB8AC3E}">
        <p14:creationId xmlns:p14="http://schemas.microsoft.com/office/powerpoint/2010/main" val="3900113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a:t>Two-prime modular clock algorithm</a:t>
            </a:r>
            <a:endParaRPr lang="zh-TW" altLang="en-US" dirty="0"/>
          </a:p>
        </p:txBody>
      </p:sp>
      <p:sp>
        <p:nvSpPr>
          <p:cNvPr id="3" name="內容版面配置區 2"/>
          <p:cNvSpPr>
            <a:spLocks noGrp="1"/>
          </p:cNvSpPr>
          <p:nvPr>
            <p:ph idx="1"/>
          </p:nvPr>
        </p:nvSpPr>
        <p:spPr/>
        <p:txBody>
          <a:bodyPr/>
          <a:lstStyle/>
          <a:p>
            <a:r>
              <a:rPr lang="en-US" altLang="zh-TW" sz="2400" dirty="0"/>
              <a:t>Use the two-prime modular clock algorithm at the interval level.</a:t>
            </a:r>
          </a:p>
          <a:p>
            <a:r>
              <a:rPr lang="en-US" altLang="zh-TW" sz="2400" dirty="0"/>
              <a:t>User </a:t>
            </a:r>
            <a:r>
              <a:rPr lang="en-US" altLang="zh-TW" sz="2400" i="1" dirty="0" err="1"/>
              <a:t>i</a:t>
            </a:r>
            <a:r>
              <a:rPr lang="en-US" altLang="zh-TW" sz="2400" dirty="0"/>
              <a:t> can select two different primes </a:t>
            </a:r>
            <a:r>
              <a:rPr lang="en-US" altLang="zh-TW" sz="2400" i="1" dirty="0"/>
              <a:t>p</a:t>
            </a:r>
            <a:r>
              <a:rPr lang="en-US" altLang="zh-TW" sz="2400" i="1" baseline="-25000" dirty="0"/>
              <a:t>i,0</a:t>
            </a:r>
            <a:r>
              <a:rPr lang="en-US" altLang="zh-TW" sz="2400" dirty="0"/>
              <a:t> and </a:t>
            </a:r>
            <a:r>
              <a:rPr lang="en-US" altLang="zh-TW" sz="2400" i="1" dirty="0"/>
              <a:t>p</a:t>
            </a:r>
            <a:r>
              <a:rPr lang="en-US" altLang="zh-TW" sz="2400" i="1" baseline="-25000" dirty="0"/>
              <a:t>i,1</a:t>
            </a:r>
            <a:r>
              <a:rPr lang="en-US" altLang="zh-TW" sz="2400" baseline="-25000" dirty="0"/>
              <a:t> </a:t>
            </a:r>
            <a:r>
              <a:rPr lang="en-US" altLang="zh-TW" sz="2400" dirty="0"/>
              <a:t>(                  </a:t>
            </a:r>
            <a:r>
              <a:rPr lang="en-US" altLang="zh-TW" sz="2400" i="1" dirty="0"/>
              <a:t>)</a:t>
            </a:r>
            <a:r>
              <a:rPr lang="en-US" altLang="zh-TW" sz="2400" dirty="0"/>
              <a:t>. </a:t>
            </a:r>
          </a:p>
          <a:p>
            <a:r>
              <a:rPr lang="en-US" altLang="zh-TW" sz="2400" dirty="0"/>
              <a:t>Run the modular clock algorithm with </a:t>
            </a:r>
            <a:r>
              <a:rPr lang="en-US" altLang="zh-TW" sz="2400" i="1" dirty="0"/>
              <a:t>p</a:t>
            </a:r>
            <a:r>
              <a:rPr lang="en-US" altLang="zh-TW" sz="2400" i="1" baseline="-25000" dirty="0"/>
              <a:t>i,0 </a:t>
            </a:r>
            <a:r>
              <a:rPr lang="en-US" altLang="zh-TW" sz="2400" dirty="0"/>
              <a:t>(resp. </a:t>
            </a:r>
            <a:r>
              <a:rPr lang="en-US" altLang="zh-TW" sz="2400" i="1" dirty="0"/>
              <a:t>p</a:t>
            </a:r>
            <a:r>
              <a:rPr lang="en-US" altLang="zh-TW" sz="2400" i="1" baseline="-25000" dirty="0"/>
              <a:t>i,1 </a:t>
            </a:r>
            <a:r>
              <a:rPr lang="en-US" altLang="zh-TW" sz="2400" dirty="0"/>
              <a:t>) for the first (resp. second) radio of user </a:t>
            </a:r>
            <a:r>
              <a:rPr lang="en-US" altLang="zh-TW" sz="2400" i="1" dirty="0" err="1"/>
              <a:t>i</a:t>
            </a:r>
            <a:r>
              <a:rPr lang="en-US" altLang="zh-TW" sz="2400" dirty="0"/>
              <a:t>.</a:t>
            </a:r>
          </a:p>
          <a:p>
            <a:r>
              <a:rPr lang="en-US" altLang="zh-TW" sz="2400" dirty="0"/>
              <a:t>Since there is at least one prime selected by user 1 that is different from one of the two primes selected by user 2, it follows from the Chinese Remainder Theorem that these two users will rendezvous within </a:t>
            </a:r>
            <a:r>
              <a:rPr lang="en-US" altLang="zh-TW" sz="2400" i="1" dirty="0"/>
              <a:t>p</a:t>
            </a:r>
            <a:r>
              <a:rPr lang="en-US" altLang="zh-TW" sz="2400" i="1" baseline="-25000" dirty="0"/>
              <a:t>1,1 </a:t>
            </a:r>
            <a:r>
              <a:rPr lang="en-US" altLang="zh-TW" sz="2400" i="1" dirty="0"/>
              <a:t>p</a:t>
            </a:r>
            <a:r>
              <a:rPr lang="en-US" altLang="zh-TW" sz="2400" i="1" baseline="-25000" dirty="0"/>
              <a:t>2,1  </a:t>
            </a:r>
            <a:r>
              <a:rPr lang="en-US" altLang="zh-TW" sz="2400" dirty="0"/>
              <a:t>intervals. </a:t>
            </a:r>
            <a:endParaRPr lang="zh-TW" altLang="en-US" sz="2400" dirty="0"/>
          </a:p>
        </p:txBody>
      </p:sp>
      <p:graphicFrame>
        <p:nvGraphicFramePr>
          <p:cNvPr id="4" name="Object 4"/>
          <p:cNvGraphicFramePr>
            <a:graphicFrameLocks noChangeAspect="1"/>
          </p:cNvGraphicFramePr>
          <p:nvPr>
            <p:extLst>
              <p:ext uri="{D42A27DB-BD31-4B8C-83A1-F6EECF244321}">
                <p14:modId xmlns:p14="http://schemas.microsoft.com/office/powerpoint/2010/main" val="1773408889"/>
              </p:ext>
            </p:extLst>
          </p:nvPr>
        </p:nvGraphicFramePr>
        <p:xfrm>
          <a:off x="1547664" y="3068960"/>
          <a:ext cx="1844675" cy="488950"/>
        </p:xfrm>
        <a:graphic>
          <a:graphicData uri="http://schemas.openxmlformats.org/presentationml/2006/ole">
            <mc:AlternateContent xmlns:mc="http://schemas.openxmlformats.org/markup-compatibility/2006">
              <mc:Choice xmlns:v="urn:schemas-microsoft-com:vml" Requires="v">
                <p:oleObj name="Formula" r:id="rId2" imgW="930960" imgH="161640" progId="Equation.Ribbit">
                  <p:embed/>
                </p:oleObj>
              </mc:Choice>
              <mc:Fallback>
                <p:oleObj name="Formula" r:id="rId2" imgW="930960" imgH="161640" progId="Equation.Ribbit">
                  <p:embed/>
                  <p:pic>
                    <p:nvPicPr>
                      <p:cNvPr id="0" name=""/>
                      <p:cNvPicPr>
                        <a:picLocks noChangeAspect="1" noChangeArrowheads="1"/>
                      </p:cNvPicPr>
                      <p:nvPr/>
                    </p:nvPicPr>
                    <p:blipFill>
                      <a:blip r:embed="rId3"/>
                      <a:srcRect/>
                      <a:stretch>
                        <a:fillRect/>
                      </a:stretch>
                    </p:blipFill>
                    <p:spPr bwMode="auto">
                      <a:xfrm>
                        <a:off x="1547664" y="3068960"/>
                        <a:ext cx="1844675" cy="488950"/>
                      </a:xfrm>
                      <a:prstGeom prst="rect">
                        <a:avLst/>
                      </a:prstGeom>
                      <a:noFill/>
                    </p:spPr>
                  </p:pic>
                </p:oleObj>
              </mc:Fallback>
            </mc:AlternateContent>
          </a:graphicData>
        </a:graphic>
      </p:graphicFrame>
    </p:spTree>
    <p:extLst>
      <p:ext uri="{BB962C8B-B14F-4D97-AF65-F5344CB8AC3E}">
        <p14:creationId xmlns:p14="http://schemas.microsoft.com/office/powerpoint/2010/main" val="1369316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51F903A-A0C4-37E7-D341-720B8FAC5808}"/>
              </a:ext>
            </a:extLst>
          </p:cNvPr>
          <p:cNvSpPr>
            <a:spLocks noGrp="1"/>
          </p:cNvSpPr>
          <p:nvPr>
            <p:ph type="title"/>
          </p:nvPr>
        </p:nvSpPr>
        <p:spPr>
          <a:xfrm>
            <a:off x="703188" y="736208"/>
            <a:ext cx="8162925" cy="769441"/>
          </a:xfrm>
        </p:spPr>
        <p:txBody>
          <a:bodyPr/>
          <a:lstStyle/>
          <a:p>
            <a:r>
              <a:rPr lang="en-US" altLang="zh-TW" dirty="0"/>
              <a:t>Extension to multiple radios</a:t>
            </a:r>
            <a:endParaRPr lang="zh-TW" altLang="en-US" dirty="0"/>
          </a:p>
        </p:txBody>
      </p:sp>
      <p:sp>
        <p:nvSpPr>
          <p:cNvPr id="3" name="內容版面配置區 2">
            <a:extLst>
              <a:ext uri="{FF2B5EF4-FFF2-40B4-BE49-F238E27FC236}">
                <a16:creationId xmlns:a16="http://schemas.microsoft.com/office/drawing/2014/main" id="{DB755652-69B4-5666-7FA1-E61D7A6601F0}"/>
              </a:ext>
            </a:extLst>
          </p:cNvPr>
          <p:cNvSpPr>
            <a:spLocks noGrp="1"/>
          </p:cNvSpPr>
          <p:nvPr>
            <p:ph idx="1"/>
          </p:nvPr>
        </p:nvSpPr>
        <p:spPr>
          <a:xfrm>
            <a:off x="912813" y="1772816"/>
            <a:ext cx="8110537" cy="4323184"/>
          </a:xfrm>
        </p:spPr>
        <p:txBody>
          <a:bodyPr/>
          <a:lstStyle/>
          <a:p>
            <a:endParaRPr lang="zh-TW" altLang="en-US" dirty="0"/>
          </a:p>
        </p:txBody>
      </p:sp>
      <p:pic>
        <p:nvPicPr>
          <p:cNvPr id="7" name="圖片 6" descr="\documentclass{article}&#10;\usepackage{amsmath}&#10;\pagestyle{empty}&#10;\begin{document}&#10;&#10;\begin{itemize}&#10;  \item User $i$ owns $n_i$ available channels and $m_i\ge1$ radios&#10;        \[&#10;          i\in\{1,2\}, \quad 1\le m_i\le n_i.&#10;        \]&#10;  \item Partition its channel set \(\mathcal{C}_i\) as evenly as possible:&#10;        \[&#10;          \bigl\{\mathcal{C}_i^{(1)},\dots,\mathcal{C}_i^{(m_i)}\bigr\},&#10;          \qquad&#10;          |\mathcal{C}_i^{(k)}|\;\le\;&#10;          \Bigl\lceil\frac{n_i}{m_i}\Bigr\rceil .&#10;        \]&#10;  \item Denote \(\mathbf{c}_i^{(k)}\) as the (ordered) channel list&#10;        assigned to radio $k$ of user $i$.&#10;\item For the $k^{th}$ radio of user $i$, construct the CH sequence by using the two-prime modular clock algorithm in the previous slide with the input&#10;${\bf c}_i^{(k)}$ and $N$.&#10;\end{itemize}&#10;\centering&#10;\(\displaystyle&#10;\text{Note that each radio handles at most } \lceil n_i/m_i\rceil&#10;\text{ channels.}&#10;\)&#10;&#10;&#10;\end{document}" title="IguanaTex Picture Display">
            <a:extLst>
              <a:ext uri="{FF2B5EF4-FFF2-40B4-BE49-F238E27FC236}">
                <a16:creationId xmlns:a16="http://schemas.microsoft.com/office/drawing/2014/main" id="{FA5F4980-9B74-9FD9-BE1F-3BA6D4E4C357}"/>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539552" y="1844824"/>
            <a:ext cx="8320000" cy="4558848"/>
          </a:xfrm>
          <a:prstGeom prst="rect">
            <a:avLst/>
          </a:prstGeom>
        </p:spPr>
      </p:pic>
    </p:spTree>
    <p:extLst>
      <p:ext uri="{BB962C8B-B14F-4D97-AF65-F5344CB8AC3E}">
        <p14:creationId xmlns:p14="http://schemas.microsoft.com/office/powerpoint/2010/main" val="3871287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239018"/>
            <a:ext cx="8162925" cy="1384995"/>
          </a:xfrm>
        </p:spPr>
        <p:txBody>
          <a:bodyPr/>
          <a:lstStyle/>
          <a:p>
            <a:r>
              <a:rPr lang="en-US" altLang="zh-TW" sz="2800" dirty="0"/>
              <a:t>The MTTR bound of the two-prime modular clock algorithm with Manchester complete symmetrization mapping</a:t>
            </a:r>
            <a:endParaRPr lang="zh-TW" altLang="en-US" sz="2800" dirty="0"/>
          </a:p>
        </p:txBody>
      </p:sp>
      <p:sp>
        <p:nvSpPr>
          <p:cNvPr id="3" name="內容版面配置區 2"/>
          <p:cNvSpPr>
            <a:spLocks noGrp="1"/>
          </p:cNvSpPr>
          <p:nvPr>
            <p:ph idx="1"/>
          </p:nvPr>
        </p:nvSpPr>
        <p:spPr/>
        <p:txBody>
          <a:bodyPr/>
          <a:lstStyle/>
          <a:p>
            <a:r>
              <a:rPr lang="en-US" altLang="zh-TW" sz="2800" i="1" dirty="0"/>
              <a:t>N</a:t>
            </a:r>
            <a:r>
              <a:rPr lang="en-US" altLang="zh-TW" sz="2800" dirty="0"/>
              <a:t> commonly labelled channels</a:t>
            </a:r>
          </a:p>
          <a:p>
            <a:r>
              <a:rPr lang="en-US" altLang="zh-TW" sz="2800" i="1" dirty="0"/>
              <a:t>n</a:t>
            </a:r>
            <a:r>
              <a:rPr lang="en-US" altLang="zh-TW" sz="2800" i="1" baseline="-25000" dirty="0"/>
              <a:t>1</a:t>
            </a:r>
            <a:r>
              <a:rPr lang="en-US" altLang="zh-TW" sz="2800" dirty="0"/>
              <a:t> (resp. </a:t>
            </a:r>
            <a:r>
              <a:rPr lang="en-US" altLang="zh-TW" sz="2800" i="1" dirty="0"/>
              <a:t>n</a:t>
            </a:r>
            <a:r>
              <a:rPr lang="en-US" altLang="zh-TW" sz="2800" i="1" baseline="-25000" dirty="0"/>
              <a:t>2</a:t>
            </a:r>
            <a:r>
              <a:rPr lang="en-US" altLang="zh-TW" sz="2800" dirty="0"/>
              <a:t>) is the number of available channels to user 1 (resp. 2)</a:t>
            </a:r>
          </a:p>
          <a:p>
            <a:r>
              <a:rPr lang="en-US" altLang="zh-TW" sz="2800" i="1" dirty="0"/>
              <a:t>m</a:t>
            </a:r>
            <a:r>
              <a:rPr lang="en-US" altLang="zh-TW" sz="2800" i="1" baseline="-25000" dirty="0"/>
              <a:t>1</a:t>
            </a:r>
            <a:r>
              <a:rPr lang="en-US" altLang="zh-TW" sz="2800" dirty="0"/>
              <a:t> (resp. </a:t>
            </a:r>
            <a:r>
              <a:rPr lang="en-US" altLang="zh-TW" sz="2800" i="1" dirty="0"/>
              <a:t>m</a:t>
            </a:r>
            <a:r>
              <a:rPr lang="en-US" altLang="zh-TW" sz="2800" i="1" baseline="-25000" dirty="0"/>
              <a:t>2</a:t>
            </a:r>
            <a:r>
              <a:rPr lang="en-US" altLang="zh-TW" sz="2800" dirty="0"/>
              <a:t>) is the number of radios for user 1 (resp. 2). </a:t>
            </a:r>
          </a:p>
          <a:p>
            <a:r>
              <a:rPr lang="en-US" altLang="zh-TW" sz="2800" dirty="0"/>
              <a:t>MTTR is not greater than </a:t>
            </a:r>
          </a:p>
          <a:p>
            <a:r>
              <a:rPr lang="en-US" altLang="zh-TW" dirty="0"/>
              <a:t>where</a:t>
            </a:r>
          </a:p>
          <a:p>
            <a:endParaRPr lang="zh-TW" alt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1260843105"/>
              </p:ext>
            </p:extLst>
          </p:nvPr>
        </p:nvGraphicFramePr>
        <p:xfrm>
          <a:off x="2915816" y="4926260"/>
          <a:ext cx="3459162" cy="536575"/>
        </p:xfrm>
        <a:graphic>
          <a:graphicData uri="http://schemas.openxmlformats.org/presentationml/2006/ole">
            <mc:AlternateContent xmlns:mc="http://schemas.openxmlformats.org/markup-compatibility/2006">
              <mc:Choice xmlns:v="urn:schemas-microsoft-com:vml" Requires="v">
                <p:oleObj name="Formula" r:id="rId2" imgW="1745280" imgH="177840" progId="Equation.Ribbit">
                  <p:embed/>
                </p:oleObj>
              </mc:Choice>
              <mc:Fallback>
                <p:oleObj name="Formula" r:id="rId2" imgW="1745280" imgH="177840" progId="Equation.Ribbit">
                  <p:embed/>
                  <p:pic>
                    <p:nvPicPr>
                      <p:cNvPr id="0" name=""/>
                      <p:cNvPicPr>
                        <a:picLocks noChangeAspect="1" noChangeArrowheads="1"/>
                      </p:cNvPicPr>
                      <p:nvPr/>
                    </p:nvPicPr>
                    <p:blipFill>
                      <a:blip r:embed="rId3"/>
                      <a:srcRect/>
                      <a:stretch>
                        <a:fillRect/>
                      </a:stretch>
                    </p:blipFill>
                    <p:spPr bwMode="auto">
                      <a:xfrm>
                        <a:off x="2915816" y="4926260"/>
                        <a:ext cx="3459162" cy="536575"/>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11107101"/>
              </p:ext>
            </p:extLst>
          </p:nvPr>
        </p:nvGraphicFramePr>
        <p:xfrm>
          <a:off x="5940152" y="4293096"/>
          <a:ext cx="2822575" cy="536575"/>
        </p:xfrm>
        <a:graphic>
          <a:graphicData uri="http://schemas.openxmlformats.org/presentationml/2006/ole">
            <mc:AlternateContent xmlns:mc="http://schemas.openxmlformats.org/markup-compatibility/2006">
              <mc:Choice xmlns:v="urn:schemas-microsoft-com:vml" Requires="v">
                <p:oleObj name="Formula" r:id="rId4" imgW="1422720" imgH="177840" progId="Equation.Ribbit">
                  <p:embed/>
                </p:oleObj>
              </mc:Choice>
              <mc:Fallback>
                <p:oleObj name="Formula" r:id="rId4" imgW="1422720" imgH="177840" progId="Equation.Ribbit">
                  <p:embed/>
                  <p:pic>
                    <p:nvPicPr>
                      <p:cNvPr id="0" name=""/>
                      <p:cNvPicPr>
                        <a:picLocks noChangeAspect="1" noChangeArrowheads="1"/>
                      </p:cNvPicPr>
                      <p:nvPr/>
                    </p:nvPicPr>
                    <p:blipFill>
                      <a:blip r:embed="rId5"/>
                      <a:srcRect/>
                      <a:stretch>
                        <a:fillRect/>
                      </a:stretch>
                    </p:blipFill>
                    <p:spPr bwMode="auto">
                      <a:xfrm>
                        <a:off x="5940152" y="4293096"/>
                        <a:ext cx="2822575" cy="536575"/>
                      </a:xfrm>
                      <a:prstGeom prst="rect">
                        <a:avLst/>
                      </a:prstGeom>
                      <a:noFill/>
                    </p:spPr>
                  </p:pic>
                </p:oleObj>
              </mc:Fallback>
            </mc:AlternateContent>
          </a:graphicData>
        </a:graphic>
      </p:graphicFrame>
    </p:spTree>
    <p:extLst>
      <p:ext uri="{BB962C8B-B14F-4D97-AF65-F5344CB8AC3E}">
        <p14:creationId xmlns:p14="http://schemas.microsoft.com/office/powerpoint/2010/main" val="984668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348" y="694590"/>
            <a:ext cx="8162925" cy="646331"/>
          </a:xfrm>
        </p:spPr>
        <p:txBody>
          <a:bodyPr/>
          <a:lstStyle/>
          <a:p>
            <a:r>
              <a:rPr lang="en-US" altLang="zh-TW" sz="3600" dirty="0"/>
              <a:t>Summary: two basic approaches</a:t>
            </a:r>
            <a:endParaRPr lang="zh-TW" altLang="en-US" sz="3600" dirty="0"/>
          </a:p>
        </p:txBody>
      </p:sp>
      <p:sp>
        <p:nvSpPr>
          <p:cNvPr id="3" name="內容版面配置區 2"/>
          <p:cNvSpPr>
            <a:spLocks noGrp="1"/>
          </p:cNvSpPr>
          <p:nvPr>
            <p:ph idx="1"/>
          </p:nvPr>
        </p:nvSpPr>
        <p:spPr/>
        <p:txBody>
          <a:bodyPr/>
          <a:lstStyle/>
          <a:p>
            <a:r>
              <a:rPr lang="en-US" altLang="zh-TW" sz="2400" i="1" dirty="0"/>
              <a:t>Symmetry breaking</a:t>
            </a:r>
            <a:r>
              <a:rPr lang="en-US" altLang="zh-TW" sz="2400" dirty="0"/>
              <a:t>: this class of methods breaks the symmetry of the two users by using IDs (or ID channels in user's available channel sets).  Once the symmetry is broken, the two users can play different roles in time. The  Chinese Remainder Theorem can then be used.</a:t>
            </a:r>
          </a:p>
          <a:p>
            <a:r>
              <a:rPr lang="en-US" altLang="zh-TW" sz="2400" i="1" dirty="0"/>
              <a:t>Combinatorial designs</a:t>
            </a:r>
            <a:r>
              <a:rPr lang="en-US" altLang="zh-TW" sz="2400" dirty="0"/>
              <a:t>: this class of methods uses the algebraic structure of various combinatorial designs to guarantee rendezvous,  including Galois fields, finite projective planes, orthogonal Latin squares, quorum systems, difference sets, and ideal matrices.</a:t>
            </a:r>
          </a:p>
        </p:txBody>
      </p:sp>
    </p:spTree>
    <p:extLst>
      <p:ext uri="{BB962C8B-B14F-4D97-AF65-F5344CB8AC3E}">
        <p14:creationId xmlns:p14="http://schemas.microsoft.com/office/powerpoint/2010/main" val="93528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7AFB9B-7F5D-E738-A280-4FA4CE21E18C}"/>
              </a:ext>
            </a:extLst>
          </p:cNvPr>
          <p:cNvSpPr>
            <a:spLocks noGrp="1"/>
          </p:cNvSpPr>
          <p:nvPr>
            <p:ph type="title"/>
          </p:nvPr>
        </p:nvSpPr>
        <p:spPr>
          <a:xfrm>
            <a:off x="871538" y="854572"/>
            <a:ext cx="8162925" cy="769441"/>
          </a:xfrm>
        </p:spPr>
        <p:txBody>
          <a:bodyPr/>
          <a:lstStyle/>
          <a:p>
            <a:r>
              <a:rPr lang="en-US" altLang="zh-TW" dirty="0"/>
              <a:t>ETTR lower bound</a:t>
            </a:r>
            <a:endParaRPr lang="zh-TW" altLang="en-US" dirty="0"/>
          </a:p>
        </p:txBody>
      </p:sp>
      <p:pic>
        <p:nvPicPr>
          <p:cNvPr id="7" name="圖片 6" descr="\documentclass{article}&#10;\usepackage{amsmath}&#10;\pagestyle{empty}&#10;\begin{document}&#10;\begin{itemize}&#10;  \item \textbf{Mapping to oblivious rendezvous}  &#10;        \[&#10;          \begin{aligned}&#10;            &amp;\text{User 1 channel set size} &amp;&amp; n_1 \\&#10;            &amp;\text{User 2 channel set size} &amp;&amp; n_2 \\&#10;            &amp;\text{Common channels} &amp;&amp; n_{1,2}&#10;          \end{aligned}&#10;        \]&#10;        \begin{itemize}&#10;          \item Each \emph{pair} of available channels $(c_1,c_2)$ is an “item.”  &#10;                $\Rightarrow$ total items $=n_1 n_2$.  &#10;          \item A pair is “good’’ iff $c_1=c_2$ (common channel).  &#10;                $\Rightarrow$ good items $=n_{1,2}$.&#10;          \item Therefore, the best any oblivious scheme can hope for is&#10;                \[&#10;                  \boxed{\;&#10;                  \mathrm{ETTR}\;\ge\;&#10;                  \dfrac{n_1 n_2 + 1}{n_{1,2}+1}}\; .&#10;                \]&#10;               &#10;        \end{itemize}&#10;\end{itemize}&#10;&#10;&#10;&#10;\end{document}" title="IguanaTex Picture Display">
            <a:extLst>
              <a:ext uri="{FF2B5EF4-FFF2-40B4-BE49-F238E27FC236}">
                <a16:creationId xmlns:a16="http://schemas.microsoft.com/office/drawing/2014/main" id="{E55E1656-60BE-F671-51C3-F478A7AE15A1}"/>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408952" y="1905000"/>
            <a:ext cx="8326095" cy="4332312"/>
          </a:xfrm>
          <a:prstGeom prst="rect">
            <a:avLst/>
          </a:prstGeom>
        </p:spPr>
      </p:pic>
    </p:spTree>
    <p:extLst>
      <p:ext uri="{BB962C8B-B14F-4D97-AF65-F5344CB8AC3E}">
        <p14:creationId xmlns:p14="http://schemas.microsoft.com/office/powerpoint/2010/main" val="4104238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標題 1"/>
          <p:cNvSpPr>
            <a:spLocks noGrp="1"/>
          </p:cNvSpPr>
          <p:nvPr>
            <p:ph type="title"/>
          </p:nvPr>
        </p:nvSpPr>
        <p:spPr>
          <a:xfrm>
            <a:off x="500034" y="285728"/>
            <a:ext cx="8162925" cy="1200329"/>
          </a:xfrm>
        </p:spPr>
        <p:txBody>
          <a:bodyPr/>
          <a:lstStyle/>
          <a:p>
            <a:r>
              <a:rPr lang="en-US" altLang="zh-TW" sz="3600" dirty="0"/>
              <a:t>Coin-tossing (or dice-rolling) does not need clock synchronization</a:t>
            </a:r>
            <a:endParaRPr lang="zh-TW" altLang="en-US" sz="3600" dirty="0"/>
          </a:p>
        </p:txBody>
      </p:sp>
      <p:sp>
        <p:nvSpPr>
          <p:cNvPr id="65539" name="內容版面配置區 2"/>
          <p:cNvSpPr>
            <a:spLocks noGrp="1"/>
          </p:cNvSpPr>
          <p:nvPr>
            <p:ph idx="1"/>
          </p:nvPr>
        </p:nvSpPr>
        <p:spPr/>
        <p:txBody>
          <a:bodyPr/>
          <a:lstStyle/>
          <a:p>
            <a:r>
              <a:rPr lang="en-US" altLang="zh-TW" sz="2400" dirty="0"/>
              <a:t>Each users uniformly and independently selects a channel to hop on at any time.</a:t>
            </a:r>
          </a:p>
          <a:p>
            <a:r>
              <a:rPr lang="en-US" altLang="zh-TW" sz="2400" dirty="0"/>
              <a:t>The TTR, T, is geometrically distributed with parameter               .</a:t>
            </a:r>
          </a:p>
          <a:p>
            <a:r>
              <a:rPr lang="en-US" altLang="zh-TW" sz="2400" dirty="0"/>
              <a:t>This </a:t>
            </a:r>
            <a:r>
              <a:rPr lang="en-US" altLang="zh-TW" sz="2400"/>
              <a:t>implies                       . </a:t>
            </a:r>
            <a:endParaRPr lang="en-US" altLang="zh-TW" sz="2400" dirty="0"/>
          </a:p>
          <a:p>
            <a:r>
              <a:rPr lang="en-US" altLang="zh-TW" sz="2400" dirty="0"/>
              <a:t>But </a:t>
            </a:r>
            <a:r>
              <a:rPr lang="en-US" altLang="zh-TW" sz="2400" dirty="0">
                <a:solidFill>
                  <a:srgbClr val="FF0000"/>
                </a:solidFill>
              </a:rPr>
              <a:t>there is no guarantee </a:t>
            </a:r>
            <a:r>
              <a:rPr lang="en-US" altLang="zh-TW" sz="2400" dirty="0"/>
              <a:t>that these two users will rendezvous within a constant number of steps.</a:t>
            </a:r>
          </a:p>
          <a:p>
            <a:r>
              <a:rPr lang="en-US" altLang="zh-TW" sz="2400" dirty="0"/>
              <a:t>Can we beat this simple strategy?</a:t>
            </a:r>
            <a:endParaRPr lang="zh-TW" altLang="en-US" sz="2400" dirty="0"/>
          </a:p>
        </p:txBody>
      </p:sp>
      <p:pic>
        <p:nvPicPr>
          <p:cNvPr id="3" name="圖片 2" descr="\documentclass{article}&#10;\usepackage{amsmath}&#10;\pagestyle{empty}&#10;\begin{document}&#10;&#10;$n_{1,2}/n_1 n_2$&#10;&#10;&#10;\end{document}" title="IguanaTex Picture Display">
            <a:extLst>
              <a:ext uri="{FF2B5EF4-FFF2-40B4-BE49-F238E27FC236}">
                <a16:creationId xmlns:a16="http://schemas.microsoft.com/office/drawing/2014/main" id="{A960A7EB-C92F-5F17-3EE6-7F4796853E7D}"/>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131836" y="3140968"/>
            <a:ext cx="1440164" cy="360041"/>
          </a:xfrm>
          <a:prstGeom prst="rect">
            <a:avLst/>
          </a:prstGeom>
        </p:spPr>
      </p:pic>
      <p:pic>
        <p:nvPicPr>
          <p:cNvPr id="5" name="圖片 4" descr="\documentclass{article}&#10;\usepackage{amsmath}&#10;\pagestyle{empty}&#10;\begin{document}&#10;&#10;&#10;$E[T]=n_1 n_2/n_{1,2}$&#10;&#10;\end{document}" title="IguanaTex Picture Display">
            <a:extLst>
              <a:ext uri="{FF2B5EF4-FFF2-40B4-BE49-F238E27FC236}">
                <a16:creationId xmlns:a16="http://schemas.microsoft.com/office/drawing/2014/main" id="{C592B47E-14DA-F0E6-AF84-1E8B9C699207}"/>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285255" y="3573016"/>
            <a:ext cx="2294857" cy="3752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151" y="4926142"/>
            <a:ext cx="1386081" cy="1914792"/>
          </a:xfrm>
          <a:prstGeom prst="rect">
            <a:avLst/>
          </a:prstGeom>
        </p:spPr>
      </p:pic>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151" y="4950599"/>
            <a:ext cx="1386081" cy="1914792"/>
          </a:xfrm>
          <a:prstGeom prst="rect">
            <a:avLst/>
          </a:prstGeom>
        </p:spPr>
      </p:pic>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6932" y="4943209"/>
            <a:ext cx="1386448" cy="1915299"/>
          </a:xfrm>
          <a:prstGeom prst="rect">
            <a:avLst/>
          </a:prstGeom>
        </p:spPr>
      </p:pic>
      <p:pic>
        <p:nvPicPr>
          <p:cNvPr id="10" name="圖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8157" y="4925636"/>
            <a:ext cx="1386448" cy="1915299"/>
          </a:xfrm>
          <a:prstGeom prst="rect">
            <a:avLst/>
          </a:prstGeom>
        </p:spPr>
      </p:pic>
      <p:pic>
        <p:nvPicPr>
          <p:cNvPr id="5" name="圖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2017" y="4943208"/>
            <a:ext cx="1386081" cy="1914792"/>
          </a:xfrm>
          <a:prstGeom prst="rect">
            <a:avLst/>
          </a:prstGeom>
        </p:spPr>
      </p:pic>
      <p:pic>
        <p:nvPicPr>
          <p:cNvPr id="14" name="圖片 13"/>
          <p:cNvPicPr>
            <a:picLocks noChangeAspect="1"/>
          </p:cNvPicPr>
          <p:nvPr/>
        </p:nvPicPr>
        <p:blipFill>
          <a:blip r:embed="rId7"/>
          <a:stretch>
            <a:fillRect/>
          </a:stretch>
        </p:blipFill>
        <p:spPr>
          <a:xfrm>
            <a:off x="7184035" y="2948462"/>
            <a:ext cx="1094666" cy="1819275"/>
          </a:xfrm>
          <a:prstGeom prst="rect">
            <a:avLst/>
          </a:prstGeom>
        </p:spPr>
      </p:pic>
      <p:pic>
        <p:nvPicPr>
          <p:cNvPr id="13" name="圖片 12"/>
          <p:cNvPicPr>
            <a:picLocks noChangeAspect="1"/>
          </p:cNvPicPr>
          <p:nvPr/>
        </p:nvPicPr>
        <p:blipFill>
          <a:blip r:embed="rId8"/>
          <a:stretch>
            <a:fillRect/>
          </a:stretch>
        </p:blipFill>
        <p:spPr>
          <a:xfrm>
            <a:off x="3850520" y="2950900"/>
            <a:ext cx="1098224" cy="1915014"/>
          </a:xfrm>
          <a:prstGeom prst="rect">
            <a:avLst/>
          </a:prstGeom>
        </p:spPr>
      </p:pic>
      <p:pic>
        <p:nvPicPr>
          <p:cNvPr id="12" name="圖片 11"/>
          <p:cNvPicPr>
            <a:picLocks noChangeAspect="1"/>
          </p:cNvPicPr>
          <p:nvPr/>
        </p:nvPicPr>
        <p:blipFill>
          <a:blip r:embed="rId9"/>
          <a:stretch>
            <a:fillRect/>
          </a:stretch>
        </p:blipFill>
        <p:spPr>
          <a:xfrm>
            <a:off x="2271115" y="2950901"/>
            <a:ext cx="1107863" cy="1814399"/>
          </a:xfrm>
          <a:prstGeom prst="rect">
            <a:avLst/>
          </a:prstGeom>
        </p:spPr>
      </p:pic>
      <p:pic>
        <p:nvPicPr>
          <p:cNvPr id="11" name="圖片 10"/>
          <p:cNvPicPr>
            <a:picLocks noChangeAspect="1"/>
          </p:cNvPicPr>
          <p:nvPr/>
        </p:nvPicPr>
        <p:blipFill>
          <a:blip r:embed="rId10"/>
          <a:stretch>
            <a:fillRect/>
          </a:stretch>
        </p:blipFill>
        <p:spPr>
          <a:xfrm>
            <a:off x="720638" y="2950901"/>
            <a:ext cx="1141713" cy="1814399"/>
          </a:xfrm>
          <a:prstGeom prst="rect">
            <a:avLst/>
          </a:prstGeom>
        </p:spPr>
      </p:pic>
      <p:sp>
        <p:nvSpPr>
          <p:cNvPr id="4" name="標題 3"/>
          <p:cNvSpPr>
            <a:spLocks noGrp="1"/>
          </p:cNvSpPr>
          <p:nvPr>
            <p:ph type="title"/>
          </p:nvPr>
        </p:nvSpPr>
        <p:spPr>
          <a:xfrm>
            <a:off x="871538" y="252161"/>
            <a:ext cx="8162925" cy="1077218"/>
          </a:xfrm>
        </p:spPr>
        <p:txBody>
          <a:bodyPr/>
          <a:lstStyle/>
          <a:p>
            <a:r>
              <a:rPr lang="en-US" altLang="zh-TW" sz="3200" dirty="0"/>
              <a:t>Blind Rendezvous(coin tossing)—The Random Algorithm</a:t>
            </a:r>
            <a:endParaRPr lang="zh-TW" altLang="en-US" sz="3200" dirty="0"/>
          </a:p>
        </p:txBody>
      </p:sp>
      <p:pic>
        <p:nvPicPr>
          <p:cNvPr id="6" name="內容版面配置區 5"/>
          <p:cNvPicPr>
            <a:picLocks noGrp="1" noChangeAspect="1"/>
          </p:cNvPicPr>
          <p:nvPr>
            <p:ph idx="1"/>
          </p:nvPr>
        </p:nvPicPr>
        <p:blipFill>
          <a:blip r:embed="rId11"/>
          <a:stretch>
            <a:fillRect/>
          </a:stretch>
        </p:blipFill>
        <p:spPr>
          <a:xfrm>
            <a:off x="5480563" y="2979579"/>
            <a:ext cx="1171652" cy="1771650"/>
          </a:xfrm>
          <a:prstGeom prst="rect">
            <a:avLst/>
          </a:prstGeom>
        </p:spPr>
      </p:pic>
      <p:sp>
        <p:nvSpPr>
          <p:cNvPr id="17" name="矩形 16"/>
          <p:cNvSpPr/>
          <p:nvPr/>
        </p:nvSpPr>
        <p:spPr>
          <a:xfrm>
            <a:off x="1043263" y="2056594"/>
            <a:ext cx="62549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5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Verdana" panose="020B0604030504040204" pitchFamily="34" charset="0"/>
                <a:ea typeface="新細明體" panose="02020500000000000000" pitchFamily="18" charset="-120"/>
                <a:cs typeface="+mn-cs"/>
              </a:rPr>
              <a:t>1</a:t>
            </a:r>
            <a:endParaRPr kumimoji="1" lang="zh-TW" altLang="en-US" sz="5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Verdana" panose="020B0604030504040204" pitchFamily="34" charset="0"/>
              <a:ea typeface="新細明體" panose="02020500000000000000" pitchFamily="18" charset="-120"/>
              <a:cs typeface="+mn-cs"/>
            </a:endParaRPr>
          </a:p>
        </p:txBody>
      </p:sp>
      <p:sp>
        <p:nvSpPr>
          <p:cNvPr id="18" name="矩形 17"/>
          <p:cNvSpPr/>
          <p:nvPr/>
        </p:nvSpPr>
        <p:spPr>
          <a:xfrm>
            <a:off x="2624150" y="2056594"/>
            <a:ext cx="62549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5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Verdana" panose="020B0604030504040204" pitchFamily="34" charset="0"/>
                <a:ea typeface="新細明體" panose="02020500000000000000" pitchFamily="18" charset="-120"/>
                <a:cs typeface="+mn-cs"/>
              </a:rPr>
              <a:t>2</a:t>
            </a:r>
            <a:endParaRPr kumimoji="1" lang="zh-TW" altLang="en-US" sz="5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Verdana" panose="020B0604030504040204" pitchFamily="34" charset="0"/>
              <a:ea typeface="新細明體" panose="02020500000000000000" pitchFamily="18" charset="-120"/>
              <a:cs typeface="+mn-cs"/>
            </a:endParaRPr>
          </a:p>
        </p:txBody>
      </p:sp>
      <p:sp>
        <p:nvSpPr>
          <p:cNvPr id="19" name="矩形 18"/>
          <p:cNvSpPr/>
          <p:nvPr/>
        </p:nvSpPr>
        <p:spPr>
          <a:xfrm>
            <a:off x="4205037" y="2055667"/>
            <a:ext cx="62549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5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Verdana" panose="020B0604030504040204" pitchFamily="34" charset="0"/>
                <a:ea typeface="新細明體" panose="02020500000000000000" pitchFamily="18" charset="-120"/>
                <a:cs typeface="+mn-cs"/>
              </a:rPr>
              <a:t>3</a:t>
            </a:r>
            <a:endParaRPr kumimoji="1" lang="zh-TW" altLang="en-US" sz="5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Verdana" panose="020B0604030504040204" pitchFamily="34" charset="0"/>
              <a:ea typeface="新細明體" panose="02020500000000000000" pitchFamily="18" charset="-120"/>
              <a:cs typeface="+mn-cs"/>
            </a:endParaRPr>
          </a:p>
        </p:txBody>
      </p:sp>
      <p:sp>
        <p:nvSpPr>
          <p:cNvPr id="20" name="矩形 19"/>
          <p:cNvSpPr/>
          <p:nvPr/>
        </p:nvSpPr>
        <p:spPr>
          <a:xfrm>
            <a:off x="5865493" y="2055667"/>
            <a:ext cx="62549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5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Verdana" panose="020B0604030504040204" pitchFamily="34" charset="0"/>
                <a:ea typeface="新細明體" panose="02020500000000000000" pitchFamily="18" charset="-120"/>
                <a:cs typeface="+mn-cs"/>
              </a:rPr>
              <a:t>4</a:t>
            </a:r>
            <a:endParaRPr kumimoji="1" lang="zh-TW" altLang="en-US" sz="5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Verdana" panose="020B0604030504040204" pitchFamily="34" charset="0"/>
              <a:ea typeface="新細明體" panose="02020500000000000000" pitchFamily="18" charset="-120"/>
              <a:cs typeface="+mn-cs"/>
            </a:endParaRPr>
          </a:p>
        </p:txBody>
      </p:sp>
      <p:sp>
        <p:nvSpPr>
          <p:cNvPr id="21" name="矩形 20"/>
          <p:cNvSpPr/>
          <p:nvPr/>
        </p:nvSpPr>
        <p:spPr>
          <a:xfrm>
            <a:off x="7525949" y="2040796"/>
            <a:ext cx="62549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5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Verdana" panose="020B0604030504040204" pitchFamily="34" charset="0"/>
                <a:ea typeface="新細明體" panose="02020500000000000000" pitchFamily="18" charset="-120"/>
                <a:cs typeface="+mn-cs"/>
              </a:rPr>
              <a:t>5</a:t>
            </a:r>
            <a:endParaRPr kumimoji="1" lang="zh-TW" altLang="en-US" sz="5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Verdana" panose="020B0604030504040204" pitchFamily="34" charset="0"/>
              <a:ea typeface="新細明體" panose="02020500000000000000" pitchFamily="18" charset="-120"/>
              <a:cs typeface="+mn-cs"/>
            </a:endParaRPr>
          </a:p>
        </p:txBody>
      </p:sp>
      <p:pic>
        <p:nvPicPr>
          <p:cNvPr id="24" name="Picture 4" descr="http://www.iconpng.com/png/messenger/en-lign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97121" y="5607218"/>
            <a:ext cx="561412" cy="74854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www.iconpng.com/png/messenger/msn-mobil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59416" y="5606294"/>
            <a:ext cx="554874" cy="749472"/>
          </a:xfrm>
          <a:prstGeom prst="rect">
            <a:avLst/>
          </a:prstGeom>
          <a:noFill/>
          <a:extLst>
            <a:ext uri="{909E8E84-426E-40DD-AFC4-6F175D3DCCD1}">
              <a14:hiddenFill xmlns:a14="http://schemas.microsoft.com/office/drawing/2010/main">
                <a:solidFill>
                  <a:srgbClr val="FFFFFF"/>
                </a:solidFill>
              </a14:hiddenFill>
            </a:ext>
          </a:extLst>
        </p:spPr>
      </p:pic>
      <p:pic>
        <p:nvPicPr>
          <p:cNvPr id="29" name="圖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0764" y="4926142"/>
            <a:ext cx="1386081" cy="1914792"/>
          </a:xfrm>
          <a:prstGeom prst="rect">
            <a:avLst/>
          </a:prstGeom>
        </p:spPr>
      </p:pic>
      <p:pic>
        <p:nvPicPr>
          <p:cNvPr id="30" name="圖片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8137" y="4950600"/>
            <a:ext cx="1386448" cy="1915299"/>
          </a:xfrm>
          <a:prstGeom prst="rect">
            <a:avLst/>
          </a:prstGeom>
        </p:spPr>
      </p:pic>
      <p:pic>
        <p:nvPicPr>
          <p:cNvPr id="31" name="圖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504" y="4909635"/>
            <a:ext cx="1386081" cy="1914792"/>
          </a:xfrm>
          <a:prstGeom prst="rect">
            <a:avLst/>
          </a:prstGeom>
        </p:spPr>
      </p:pic>
      <p:pic>
        <p:nvPicPr>
          <p:cNvPr id="32" name="圖片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391" y="4943208"/>
            <a:ext cx="1386081" cy="1914792"/>
          </a:xfrm>
          <a:prstGeom prst="rect">
            <a:avLst/>
          </a:prstGeom>
        </p:spPr>
      </p:pic>
      <p:pic>
        <p:nvPicPr>
          <p:cNvPr id="33" name="圖片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3217" y="4942143"/>
            <a:ext cx="1386448" cy="1915299"/>
          </a:xfrm>
          <a:prstGeom prst="rect">
            <a:avLst/>
          </a:prstGeom>
        </p:spPr>
      </p:pic>
      <p:pic>
        <p:nvPicPr>
          <p:cNvPr id="34" name="Picture 4" descr="http://www.iconpng.com/png/messenger/en-lign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10304" y="5249348"/>
            <a:ext cx="267710" cy="35694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http://www.iconpng.com/png/messenger/msn-mobil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53915" y="5249348"/>
            <a:ext cx="270670" cy="356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62395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9"/>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20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p:stCondLst>
                              <p:cond delay="200"/>
                            </p:stCondLst>
                            <p:childTnLst>
                              <p:par>
                                <p:cTn id="13" presetID="1"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par>
                          <p:cTn id="15" fill="hold">
                            <p:stCondLst>
                              <p:cond delay="200"/>
                            </p:stCondLst>
                            <p:childTnLst>
                              <p:par>
                                <p:cTn id="16" presetID="1" presetClass="exit" presetSubtype="0" fill="hold" nodeType="afterEffect">
                                  <p:stCondLst>
                                    <p:cond delay="200"/>
                                  </p:stCondLst>
                                  <p:childTnLst>
                                    <p:set>
                                      <p:cBhvr>
                                        <p:cTn id="17" dur="1" fill="hold">
                                          <p:stCondLst>
                                            <p:cond delay="0"/>
                                          </p:stCondLst>
                                        </p:cTn>
                                        <p:tgtEl>
                                          <p:spTgt spid="7"/>
                                        </p:tgtEl>
                                        <p:attrNameLst>
                                          <p:attrName>style.visibility</p:attrName>
                                        </p:attrNameLst>
                                      </p:cBhvr>
                                      <p:to>
                                        <p:strVal val="hidden"/>
                                      </p:to>
                                    </p:set>
                                  </p:childTnLst>
                                </p:cTn>
                              </p:par>
                            </p:childTnLst>
                          </p:cTn>
                        </p:par>
                        <p:par>
                          <p:cTn id="18" fill="hold">
                            <p:stCondLst>
                              <p:cond delay="400"/>
                            </p:stCondLst>
                            <p:childTnLst>
                              <p:par>
                                <p:cTn id="19" presetID="1" presetClass="exit" presetSubtype="0" fill="hold" nodeType="after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par>
                          <p:cTn id="21" fill="hold">
                            <p:stCondLst>
                              <p:cond delay="400"/>
                            </p:stCondLst>
                            <p:childTnLst>
                              <p:par>
                                <p:cTn id="22" presetID="1" presetClass="entr" presetSubtype="0" fill="hold" nodeType="afterEffect">
                                  <p:stCondLst>
                                    <p:cond delay="200"/>
                                  </p:stCondLst>
                                  <p:childTnLst>
                                    <p:set>
                                      <p:cBhvr>
                                        <p:cTn id="23" dur="1" fill="hold">
                                          <p:stCondLst>
                                            <p:cond delay="0"/>
                                          </p:stCondLst>
                                        </p:cTn>
                                        <p:tgtEl>
                                          <p:spTgt spid="8"/>
                                        </p:tgtEl>
                                        <p:attrNameLst>
                                          <p:attrName>style.visibility</p:attrName>
                                        </p:attrNameLst>
                                      </p:cBhvr>
                                      <p:to>
                                        <p:strVal val="visible"/>
                                      </p:to>
                                    </p:set>
                                  </p:childTnLst>
                                </p:cTn>
                              </p:par>
                            </p:childTnLst>
                          </p:cTn>
                        </p:par>
                        <p:par>
                          <p:cTn id="24" fill="hold">
                            <p:stCondLst>
                              <p:cond delay="600"/>
                            </p:stCondLst>
                            <p:childTnLst>
                              <p:par>
                                <p:cTn id="25" presetID="1" presetClass="entr" presetSubtype="0"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600"/>
                            </p:stCondLst>
                            <p:childTnLst>
                              <p:par>
                                <p:cTn id="28" presetID="1" presetClass="exit" presetSubtype="0" fill="hold" nodeType="afterEffect">
                                  <p:stCondLst>
                                    <p:cond delay="200"/>
                                  </p:stCondLst>
                                  <p:childTnLst>
                                    <p:set>
                                      <p:cBhvr>
                                        <p:cTn id="29" dur="1" fill="hold">
                                          <p:stCondLst>
                                            <p:cond delay="0"/>
                                          </p:stCondLst>
                                        </p:cTn>
                                        <p:tgtEl>
                                          <p:spTgt spid="8"/>
                                        </p:tgtEl>
                                        <p:attrNameLst>
                                          <p:attrName>style.visibility</p:attrName>
                                        </p:attrNameLst>
                                      </p:cBhvr>
                                      <p:to>
                                        <p:strVal val="hidden"/>
                                      </p:to>
                                    </p:set>
                                  </p:childTnLst>
                                </p:cTn>
                              </p:par>
                            </p:childTnLst>
                          </p:cTn>
                        </p:par>
                        <p:par>
                          <p:cTn id="30" fill="hold">
                            <p:stCondLst>
                              <p:cond delay="800"/>
                            </p:stCondLst>
                            <p:childTnLst>
                              <p:par>
                                <p:cTn id="31" presetID="1" presetClass="exit" presetSubtype="0" fill="hold" nodeType="afterEffect">
                                  <p:stCondLst>
                                    <p:cond delay="30"/>
                                  </p:stCondLst>
                                  <p:childTnLst>
                                    <p:set>
                                      <p:cBhvr>
                                        <p:cTn id="32" dur="1" fill="hold">
                                          <p:stCondLst>
                                            <p:cond delay="0"/>
                                          </p:stCondLst>
                                        </p:cTn>
                                        <p:tgtEl>
                                          <p:spTgt spid="31"/>
                                        </p:tgtEl>
                                        <p:attrNameLst>
                                          <p:attrName>style.visibility</p:attrName>
                                        </p:attrNameLst>
                                      </p:cBhvr>
                                      <p:to>
                                        <p:strVal val="hidden"/>
                                      </p:to>
                                    </p:set>
                                  </p:childTnLst>
                                </p:cTn>
                              </p:par>
                            </p:childTnLst>
                          </p:cTn>
                        </p:par>
                        <p:par>
                          <p:cTn id="33" fill="hold">
                            <p:stCondLst>
                              <p:cond delay="830"/>
                            </p:stCondLst>
                            <p:childTnLst>
                              <p:par>
                                <p:cTn id="34" presetID="1" presetClass="entr" presetSubtype="0" fill="hold" nodeType="afterEffect">
                                  <p:stCondLst>
                                    <p:cond delay="170"/>
                                  </p:stCondLst>
                                  <p:childTnLst>
                                    <p:set>
                                      <p:cBhvr>
                                        <p:cTn id="35" dur="1" fill="hold">
                                          <p:stCondLst>
                                            <p:cond delay="0"/>
                                          </p:stCondLst>
                                        </p:cTn>
                                        <p:tgtEl>
                                          <p:spTgt spid="9"/>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par>
                          <p:cTn id="39" fill="hold">
                            <p:stCondLst>
                              <p:cond delay="1000"/>
                            </p:stCondLst>
                            <p:childTnLst>
                              <p:par>
                                <p:cTn id="40" presetID="1" presetClass="exit" presetSubtype="0" fill="hold" nodeType="afterEffect">
                                  <p:stCondLst>
                                    <p:cond delay="200"/>
                                  </p:stCondLst>
                                  <p:childTnLst>
                                    <p:set>
                                      <p:cBhvr>
                                        <p:cTn id="41" dur="1" fill="hold">
                                          <p:stCondLst>
                                            <p:cond delay="0"/>
                                          </p:stCondLst>
                                        </p:cTn>
                                        <p:tgtEl>
                                          <p:spTgt spid="9"/>
                                        </p:tgtEl>
                                        <p:attrNameLst>
                                          <p:attrName>style.visibility</p:attrName>
                                        </p:attrNameLst>
                                      </p:cBhvr>
                                      <p:to>
                                        <p:strVal val="hidden"/>
                                      </p:to>
                                    </p:set>
                                  </p:childTnLst>
                                </p:cTn>
                              </p:par>
                            </p:childTnLst>
                          </p:cTn>
                        </p:par>
                        <p:par>
                          <p:cTn id="42" fill="hold">
                            <p:stCondLst>
                              <p:cond delay="1200"/>
                            </p:stCondLst>
                            <p:childTnLst>
                              <p:par>
                                <p:cTn id="43" presetID="1" presetClass="exit" presetSubtype="0" fill="hold" nodeType="afterEffect">
                                  <p:stCondLst>
                                    <p:cond delay="0"/>
                                  </p:stCondLst>
                                  <p:childTnLst>
                                    <p:set>
                                      <p:cBhvr>
                                        <p:cTn id="44" dur="1" fill="hold">
                                          <p:stCondLst>
                                            <p:cond delay="0"/>
                                          </p:stCondLst>
                                        </p:cTn>
                                        <p:tgtEl>
                                          <p:spTgt spid="32"/>
                                        </p:tgtEl>
                                        <p:attrNameLst>
                                          <p:attrName>style.visibility</p:attrName>
                                        </p:attrNameLst>
                                      </p:cBhvr>
                                      <p:to>
                                        <p:strVal val="hidden"/>
                                      </p:to>
                                    </p:set>
                                  </p:childTnLst>
                                </p:cTn>
                              </p:par>
                            </p:childTnLst>
                          </p:cTn>
                        </p:par>
                        <p:par>
                          <p:cTn id="45" fill="hold">
                            <p:stCondLst>
                              <p:cond delay="1200"/>
                            </p:stCondLst>
                            <p:childTnLst>
                              <p:par>
                                <p:cTn id="46" presetID="1" presetClass="entr" presetSubtype="0" fill="hold" nodeType="afterEffect">
                                  <p:stCondLst>
                                    <p:cond delay="200"/>
                                  </p:stCondLst>
                                  <p:childTnLst>
                                    <p:set>
                                      <p:cBhvr>
                                        <p:cTn id="47" dur="1" fill="hold">
                                          <p:stCondLst>
                                            <p:cond delay="0"/>
                                          </p:stCondLst>
                                        </p:cTn>
                                        <p:tgtEl>
                                          <p:spTgt spid="10"/>
                                        </p:tgtEl>
                                        <p:attrNameLst>
                                          <p:attrName>style.visibility</p:attrName>
                                        </p:attrNameLst>
                                      </p:cBhvr>
                                      <p:to>
                                        <p:strVal val="visible"/>
                                      </p:to>
                                    </p:set>
                                  </p:childTnLst>
                                </p:cTn>
                              </p:par>
                            </p:childTnLst>
                          </p:cTn>
                        </p:par>
                        <p:par>
                          <p:cTn id="48" fill="hold">
                            <p:stCondLst>
                              <p:cond delay="1400"/>
                            </p:stCondLst>
                            <p:childTnLst>
                              <p:par>
                                <p:cTn id="49" presetID="1"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par>
                          <p:cTn id="51" fill="hold">
                            <p:stCondLst>
                              <p:cond delay="1400"/>
                            </p:stCondLst>
                            <p:childTnLst>
                              <p:par>
                                <p:cTn id="52" presetID="1" presetClass="exit" presetSubtype="0" fill="hold" nodeType="afterEffect">
                                  <p:stCondLst>
                                    <p:cond delay="200"/>
                                  </p:stCondLst>
                                  <p:childTnLst>
                                    <p:set>
                                      <p:cBhvr>
                                        <p:cTn id="53" dur="1" fill="hold">
                                          <p:stCondLst>
                                            <p:cond delay="0"/>
                                          </p:stCondLst>
                                        </p:cTn>
                                        <p:tgtEl>
                                          <p:spTgt spid="10"/>
                                        </p:tgtEl>
                                        <p:attrNameLst>
                                          <p:attrName>style.visibility</p:attrName>
                                        </p:attrNameLst>
                                      </p:cBhvr>
                                      <p:to>
                                        <p:strVal val="hidden"/>
                                      </p:to>
                                    </p:set>
                                  </p:childTnLst>
                                </p:cTn>
                              </p:par>
                            </p:childTnLst>
                          </p:cTn>
                        </p:par>
                        <p:par>
                          <p:cTn id="54" fill="hold">
                            <p:stCondLst>
                              <p:cond delay="1600"/>
                            </p:stCondLst>
                            <p:childTnLst>
                              <p:par>
                                <p:cTn id="55" presetID="1" presetClass="exit" presetSubtype="0" fill="hold" nodeType="afterEffect">
                                  <p:stCondLst>
                                    <p:cond delay="0"/>
                                  </p:stCondLst>
                                  <p:childTnLst>
                                    <p:set>
                                      <p:cBhvr>
                                        <p:cTn id="56" dur="1" fill="hold">
                                          <p:stCondLst>
                                            <p:cond delay="0"/>
                                          </p:stCondLst>
                                        </p:cTn>
                                        <p:tgtEl>
                                          <p:spTgt spid="33"/>
                                        </p:tgtEl>
                                        <p:attrNameLst>
                                          <p:attrName>style.visibility</p:attrName>
                                        </p:attrNameLst>
                                      </p:cBhvr>
                                      <p:to>
                                        <p:strVal val="hidden"/>
                                      </p:to>
                                    </p:set>
                                  </p:childTnLst>
                                </p:cTn>
                              </p:par>
                            </p:childTnLst>
                          </p:cTn>
                        </p:par>
                        <p:par>
                          <p:cTn id="57" fill="hold">
                            <p:stCondLst>
                              <p:cond delay="1600"/>
                            </p:stCondLst>
                            <p:childTnLst>
                              <p:par>
                                <p:cTn id="58" presetID="1" presetClass="entr" presetSubtype="0" fill="hold" nodeType="afterEffect">
                                  <p:stCondLst>
                                    <p:cond delay="200"/>
                                  </p:stCondLst>
                                  <p:childTnLst>
                                    <p:set>
                                      <p:cBhvr>
                                        <p:cTn id="59" dur="1" fill="hold">
                                          <p:stCondLst>
                                            <p:cond delay="0"/>
                                          </p:stCondLst>
                                        </p:cTn>
                                        <p:tgtEl>
                                          <p:spTgt spid="33"/>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0.00104 0.00648 L -0.26849 -0.23379 " pathEditMode="relative" rAng="0" ptsTypes="AA">
                                      <p:cBhvr>
                                        <p:cTn id="65" dur="2000" fill="hold"/>
                                        <p:tgtEl>
                                          <p:spTgt spid="24"/>
                                        </p:tgtEl>
                                        <p:attrNameLst>
                                          <p:attrName>ppt_x</p:attrName>
                                          <p:attrName>ppt_y</p:attrName>
                                        </p:attrNameLst>
                                      </p:cBhvr>
                                      <p:rCtr x="-13372" y="-12014"/>
                                    </p:animMotion>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1.25E-6 -2.22222E-6 L 0.1763 -0.23657 " pathEditMode="relative" rAng="0" ptsTypes="AA">
                                      <p:cBhvr>
                                        <p:cTn id="69" dur="2000" fill="hold"/>
                                        <p:tgtEl>
                                          <p:spTgt spid="25"/>
                                        </p:tgtEl>
                                        <p:attrNameLst>
                                          <p:attrName>ppt_x</p:attrName>
                                          <p:attrName>ppt_y</p:attrName>
                                        </p:attrNameLst>
                                      </p:cBhvr>
                                      <p:rCtr x="8815" y="-11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151" y="4926142"/>
            <a:ext cx="1386081" cy="1914792"/>
          </a:xfrm>
          <a:prstGeom prst="rect">
            <a:avLst/>
          </a:prstGeom>
        </p:spPr>
      </p:pic>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1151" y="4950599"/>
            <a:ext cx="1386081" cy="1914792"/>
          </a:xfrm>
          <a:prstGeom prst="rect">
            <a:avLst/>
          </a:prstGeom>
        </p:spPr>
      </p:pic>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6932" y="4943209"/>
            <a:ext cx="1386448" cy="1915299"/>
          </a:xfrm>
          <a:prstGeom prst="rect">
            <a:avLst/>
          </a:prstGeom>
        </p:spPr>
      </p:pic>
      <p:pic>
        <p:nvPicPr>
          <p:cNvPr id="10" name="圖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8157" y="4925636"/>
            <a:ext cx="1386448" cy="1915299"/>
          </a:xfrm>
          <a:prstGeom prst="rect">
            <a:avLst/>
          </a:prstGeom>
        </p:spPr>
      </p:pic>
      <p:pic>
        <p:nvPicPr>
          <p:cNvPr id="5" name="圖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2017" y="4943208"/>
            <a:ext cx="1386081" cy="1914792"/>
          </a:xfrm>
          <a:prstGeom prst="rect">
            <a:avLst/>
          </a:prstGeom>
        </p:spPr>
      </p:pic>
      <p:pic>
        <p:nvPicPr>
          <p:cNvPr id="14" name="圖片 13"/>
          <p:cNvPicPr>
            <a:picLocks noChangeAspect="1"/>
          </p:cNvPicPr>
          <p:nvPr/>
        </p:nvPicPr>
        <p:blipFill>
          <a:blip r:embed="rId7"/>
          <a:stretch>
            <a:fillRect/>
          </a:stretch>
        </p:blipFill>
        <p:spPr>
          <a:xfrm>
            <a:off x="7184035" y="2948462"/>
            <a:ext cx="1094666" cy="1819275"/>
          </a:xfrm>
          <a:prstGeom prst="rect">
            <a:avLst/>
          </a:prstGeom>
        </p:spPr>
      </p:pic>
      <p:pic>
        <p:nvPicPr>
          <p:cNvPr id="13" name="圖片 12"/>
          <p:cNvPicPr>
            <a:picLocks noChangeAspect="1"/>
          </p:cNvPicPr>
          <p:nvPr/>
        </p:nvPicPr>
        <p:blipFill>
          <a:blip r:embed="rId8"/>
          <a:stretch>
            <a:fillRect/>
          </a:stretch>
        </p:blipFill>
        <p:spPr>
          <a:xfrm>
            <a:off x="3850520" y="2950900"/>
            <a:ext cx="1098224" cy="1915014"/>
          </a:xfrm>
          <a:prstGeom prst="rect">
            <a:avLst/>
          </a:prstGeom>
        </p:spPr>
      </p:pic>
      <p:pic>
        <p:nvPicPr>
          <p:cNvPr id="12" name="圖片 11"/>
          <p:cNvPicPr>
            <a:picLocks noChangeAspect="1"/>
          </p:cNvPicPr>
          <p:nvPr/>
        </p:nvPicPr>
        <p:blipFill>
          <a:blip r:embed="rId9"/>
          <a:stretch>
            <a:fillRect/>
          </a:stretch>
        </p:blipFill>
        <p:spPr>
          <a:xfrm>
            <a:off x="2271115" y="2950901"/>
            <a:ext cx="1107863" cy="1814399"/>
          </a:xfrm>
          <a:prstGeom prst="rect">
            <a:avLst/>
          </a:prstGeom>
        </p:spPr>
      </p:pic>
      <p:pic>
        <p:nvPicPr>
          <p:cNvPr id="11" name="圖片 10"/>
          <p:cNvPicPr>
            <a:picLocks noChangeAspect="1"/>
          </p:cNvPicPr>
          <p:nvPr/>
        </p:nvPicPr>
        <p:blipFill>
          <a:blip r:embed="rId10"/>
          <a:stretch>
            <a:fillRect/>
          </a:stretch>
        </p:blipFill>
        <p:spPr>
          <a:xfrm>
            <a:off x="720638" y="2950901"/>
            <a:ext cx="1141713" cy="1814399"/>
          </a:xfrm>
          <a:prstGeom prst="rect">
            <a:avLst/>
          </a:prstGeom>
        </p:spPr>
      </p:pic>
      <p:sp>
        <p:nvSpPr>
          <p:cNvPr id="4" name="標題 3"/>
          <p:cNvSpPr>
            <a:spLocks noGrp="1"/>
          </p:cNvSpPr>
          <p:nvPr>
            <p:ph type="title"/>
          </p:nvPr>
        </p:nvSpPr>
        <p:spPr>
          <a:xfrm>
            <a:off x="871538" y="192088"/>
            <a:ext cx="8162925" cy="1446550"/>
          </a:xfrm>
        </p:spPr>
        <p:txBody>
          <a:bodyPr/>
          <a:lstStyle/>
          <a:p>
            <a:r>
              <a:rPr lang="en-US" altLang="zh-TW" dirty="0"/>
              <a:t>Blind Rendezvous(coin tossing)</a:t>
            </a:r>
            <a:endParaRPr lang="zh-TW" altLang="en-US" dirty="0"/>
          </a:p>
        </p:txBody>
      </p:sp>
      <p:pic>
        <p:nvPicPr>
          <p:cNvPr id="6" name="內容版面配置區 5"/>
          <p:cNvPicPr>
            <a:picLocks noGrp="1" noChangeAspect="1"/>
          </p:cNvPicPr>
          <p:nvPr>
            <p:ph idx="1"/>
          </p:nvPr>
        </p:nvPicPr>
        <p:blipFill>
          <a:blip r:embed="rId11"/>
          <a:stretch>
            <a:fillRect/>
          </a:stretch>
        </p:blipFill>
        <p:spPr>
          <a:xfrm>
            <a:off x="5480563" y="2979579"/>
            <a:ext cx="1171652" cy="1771650"/>
          </a:xfrm>
          <a:prstGeom prst="rect">
            <a:avLst/>
          </a:prstGeom>
        </p:spPr>
      </p:pic>
      <p:sp>
        <p:nvSpPr>
          <p:cNvPr id="17" name="矩形 16"/>
          <p:cNvSpPr/>
          <p:nvPr/>
        </p:nvSpPr>
        <p:spPr>
          <a:xfrm>
            <a:off x="1043263" y="2056594"/>
            <a:ext cx="62549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5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Verdana" panose="020B0604030504040204" pitchFamily="34" charset="0"/>
                <a:ea typeface="新細明體" panose="02020500000000000000" pitchFamily="18" charset="-120"/>
                <a:cs typeface="+mn-cs"/>
              </a:rPr>
              <a:t>1</a:t>
            </a:r>
            <a:endParaRPr kumimoji="1" lang="zh-TW" altLang="en-US" sz="5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Verdana" panose="020B0604030504040204" pitchFamily="34" charset="0"/>
              <a:ea typeface="新細明體" panose="02020500000000000000" pitchFamily="18" charset="-120"/>
              <a:cs typeface="+mn-cs"/>
            </a:endParaRPr>
          </a:p>
        </p:txBody>
      </p:sp>
      <p:sp>
        <p:nvSpPr>
          <p:cNvPr id="18" name="矩形 17"/>
          <p:cNvSpPr/>
          <p:nvPr/>
        </p:nvSpPr>
        <p:spPr>
          <a:xfrm>
            <a:off x="2624150" y="2056594"/>
            <a:ext cx="62549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5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Verdana" panose="020B0604030504040204" pitchFamily="34" charset="0"/>
                <a:ea typeface="新細明體" panose="02020500000000000000" pitchFamily="18" charset="-120"/>
                <a:cs typeface="+mn-cs"/>
              </a:rPr>
              <a:t>2</a:t>
            </a:r>
            <a:endParaRPr kumimoji="1" lang="zh-TW" altLang="en-US" sz="5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Verdana" panose="020B0604030504040204" pitchFamily="34" charset="0"/>
              <a:ea typeface="新細明體" panose="02020500000000000000" pitchFamily="18" charset="-120"/>
              <a:cs typeface="+mn-cs"/>
            </a:endParaRPr>
          </a:p>
        </p:txBody>
      </p:sp>
      <p:sp>
        <p:nvSpPr>
          <p:cNvPr id="19" name="矩形 18"/>
          <p:cNvSpPr/>
          <p:nvPr/>
        </p:nvSpPr>
        <p:spPr>
          <a:xfrm>
            <a:off x="4205037" y="2055667"/>
            <a:ext cx="62549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5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Verdana" panose="020B0604030504040204" pitchFamily="34" charset="0"/>
                <a:ea typeface="新細明體" panose="02020500000000000000" pitchFamily="18" charset="-120"/>
                <a:cs typeface="+mn-cs"/>
              </a:rPr>
              <a:t>3</a:t>
            </a:r>
            <a:endParaRPr kumimoji="1" lang="zh-TW" altLang="en-US" sz="5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Verdana" panose="020B0604030504040204" pitchFamily="34" charset="0"/>
              <a:ea typeface="新細明體" panose="02020500000000000000" pitchFamily="18" charset="-120"/>
              <a:cs typeface="+mn-cs"/>
            </a:endParaRPr>
          </a:p>
        </p:txBody>
      </p:sp>
      <p:sp>
        <p:nvSpPr>
          <p:cNvPr id="20" name="矩形 19"/>
          <p:cNvSpPr/>
          <p:nvPr/>
        </p:nvSpPr>
        <p:spPr>
          <a:xfrm>
            <a:off x="5865493" y="2055667"/>
            <a:ext cx="62549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5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Verdana" panose="020B0604030504040204" pitchFamily="34" charset="0"/>
                <a:ea typeface="新細明體" panose="02020500000000000000" pitchFamily="18" charset="-120"/>
                <a:cs typeface="+mn-cs"/>
              </a:rPr>
              <a:t>4</a:t>
            </a:r>
            <a:endParaRPr kumimoji="1" lang="zh-TW" altLang="en-US" sz="5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Verdana" panose="020B0604030504040204" pitchFamily="34" charset="0"/>
              <a:ea typeface="新細明體" panose="02020500000000000000" pitchFamily="18" charset="-120"/>
              <a:cs typeface="+mn-cs"/>
            </a:endParaRPr>
          </a:p>
        </p:txBody>
      </p:sp>
      <p:sp>
        <p:nvSpPr>
          <p:cNvPr id="21" name="矩形 20"/>
          <p:cNvSpPr/>
          <p:nvPr/>
        </p:nvSpPr>
        <p:spPr>
          <a:xfrm>
            <a:off x="7525949" y="2040796"/>
            <a:ext cx="62549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5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Verdana" panose="020B0604030504040204" pitchFamily="34" charset="0"/>
                <a:ea typeface="新細明體" panose="02020500000000000000" pitchFamily="18" charset="-120"/>
                <a:cs typeface="+mn-cs"/>
              </a:rPr>
              <a:t>5</a:t>
            </a:r>
            <a:endParaRPr kumimoji="1" lang="zh-TW" altLang="en-US" sz="5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Verdana" panose="020B0604030504040204" pitchFamily="34" charset="0"/>
              <a:ea typeface="新細明體" panose="02020500000000000000" pitchFamily="18" charset="-120"/>
              <a:cs typeface="+mn-cs"/>
            </a:endParaRPr>
          </a:p>
        </p:txBody>
      </p:sp>
      <p:pic>
        <p:nvPicPr>
          <p:cNvPr id="24" name="Picture 4" descr="http://www.iconpng.com/png/messenger/en-lign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64350" y="4002681"/>
            <a:ext cx="561412" cy="74854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www.iconpng.com/png/messenger/msn-mobil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82229" y="3971277"/>
            <a:ext cx="554874" cy="749472"/>
          </a:xfrm>
          <a:prstGeom prst="rect">
            <a:avLst/>
          </a:prstGeom>
          <a:noFill/>
          <a:extLst>
            <a:ext uri="{909E8E84-426E-40DD-AFC4-6F175D3DCCD1}">
              <a14:hiddenFill xmlns:a14="http://schemas.microsoft.com/office/drawing/2010/main">
                <a:solidFill>
                  <a:srgbClr val="FFFFFF"/>
                </a:solidFill>
              </a14:hiddenFill>
            </a:ext>
          </a:extLst>
        </p:spPr>
      </p:pic>
      <p:pic>
        <p:nvPicPr>
          <p:cNvPr id="29" name="圖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0764" y="4926142"/>
            <a:ext cx="1386081" cy="1914792"/>
          </a:xfrm>
          <a:prstGeom prst="rect">
            <a:avLst/>
          </a:prstGeom>
        </p:spPr>
      </p:pic>
      <p:pic>
        <p:nvPicPr>
          <p:cNvPr id="30" name="圖片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8137" y="4950600"/>
            <a:ext cx="1386448" cy="1915299"/>
          </a:xfrm>
          <a:prstGeom prst="rect">
            <a:avLst/>
          </a:prstGeom>
        </p:spPr>
      </p:pic>
      <p:pic>
        <p:nvPicPr>
          <p:cNvPr id="31" name="圖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504" y="4909635"/>
            <a:ext cx="1386081" cy="1914792"/>
          </a:xfrm>
          <a:prstGeom prst="rect">
            <a:avLst/>
          </a:prstGeom>
        </p:spPr>
      </p:pic>
      <p:pic>
        <p:nvPicPr>
          <p:cNvPr id="32" name="圖片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391" y="4943208"/>
            <a:ext cx="1386081" cy="1914792"/>
          </a:xfrm>
          <a:prstGeom prst="rect">
            <a:avLst/>
          </a:prstGeom>
        </p:spPr>
      </p:pic>
      <p:pic>
        <p:nvPicPr>
          <p:cNvPr id="33" name="圖片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3217" y="4942143"/>
            <a:ext cx="1386448" cy="1915299"/>
          </a:xfrm>
          <a:prstGeom prst="rect">
            <a:avLst/>
          </a:prstGeom>
        </p:spPr>
      </p:pic>
      <p:pic>
        <p:nvPicPr>
          <p:cNvPr id="26" name="Picture 4" descr="http://www.iconpng.com/png/messenger/en-lign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10304" y="5249348"/>
            <a:ext cx="267710" cy="3569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www.iconpng.com/png/messenger/msn-mobil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45800" y="5249347"/>
            <a:ext cx="270670" cy="356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0736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9"/>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20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p:stCondLst>
                              <p:cond delay="200"/>
                            </p:stCondLst>
                            <p:childTnLst>
                              <p:par>
                                <p:cTn id="13" presetID="1"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par>
                          <p:cTn id="15" fill="hold">
                            <p:stCondLst>
                              <p:cond delay="200"/>
                            </p:stCondLst>
                            <p:childTnLst>
                              <p:par>
                                <p:cTn id="16" presetID="1" presetClass="exit" presetSubtype="0" fill="hold" nodeType="afterEffect">
                                  <p:stCondLst>
                                    <p:cond delay="200"/>
                                  </p:stCondLst>
                                  <p:childTnLst>
                                    <p:set>
                                      <p:cBhvr>
                                        <p:cTn id="17" dur="1" fill="hold">
                                          <p:stCondLst>
                                            <p:cond delay="0"/>
                                          </p:stCondLst>
                                        </p:cTn>
                                        <p:tgtEl>
                                          <p:spTgt spid="7"/>
                                        </p:tgtEl>
                                        <p:attrNameLst>
                                          <p:attrName>style.visibility</p:attrName>
                                        </p:attrNameLst>
                                      </p:cBhvr>
                                      <p:to>
                                        <p:strVal val="hidden"/>
                                      </p:to>
                                    </p:set>
                                  </p:childTnLst>
                                </p:cTn>
                              </p:par>
                            </p:childTnLst>
                          </p:cTn>
                        </p:par>
                        <p:par>
                          <p:cTn id="18" fill="hold">
                            <p:stCondLst>
                              <p:cond delay="400"/>
                            </p:stCondLst>
                            <p:childTnLst>
                              <p:par>
                                <p:cTn id="19" presetID="1" presetClass="exit" presetSubtype="0" fill="hold" nodeType="after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par>
                          <p:cTn id="21" fill="hold">
                            <p:stCondLst>
                              <p:cond delay="400"/>
                            </p:stCondLst>
                            <p:childTnLst>
                              <p:par>
                                <p:cTn id="22" presetID="1" presetClass="entr" presetSubtype="0" fill="hold" nodeType="afterEffect">
                                  <p:stCondLst>
                                    <p:cond delay="200"/>
                                  </p:stCondLst>
                                  <p:childTnLst>
                                    <p:set>
                                      <p:cBhvr>
                                        <p:cTn id="23" dur="1" fill="hold">
                                          <p:stCondLst>
                                            <p:cond delay="0"/>
                                          </p:stCondLst>
                                        </p:cTn>
                                        <p:tgtEl>
                                          <p:spTgt spid="8"/>
                                        </p:tgtEl>
                                        <p:attrNameLst>
                                          <p:attrName>style.visibility</p:attrName>
                                        </p:attrNameLst>
                                      </p:cBhvr>
                                      <p:to>
                                        <p:strVal val="visible"/>
                                      </p:to>
                                    </p:set>
                                  </p:childTnLst>
                                </p:cTn>
                              </p:par>
                            </p:childTnLst>
                          </p:cTn>
                        </p:par>
                        <p:par>
                          <p:cTn id="24" fill="hold">
                            <p:stCondLst>
                              <p:cond delay="600"/>
                            </p:stCondLst>
                            <p:childTnLst>
                              <p:par>
                                <p:cTn id="25" presetID="1" presetClass="entr" presetSubtype="0"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600"/>
                            </p:stCondLst>
                            <p:childTnLst>
                              <p:par>
                                <p:cTn id="28" presetID="1" presetClass="exit" presetSubtype="0" fill="hold" nodeType="afterEffect">
                                  <p:stCondLst>
                                    <p:cond delay="200"/>
                                  </p:stCondLst>
                                  <p:childTnLst>
                                    <p:set>
                                      <p:cBhvr>
                                        <p:cTn id="29" dur="1" fill="hold">
                                          <p:stCondLst>
                                            <p:cond delay="0"/>
                                          </p:stCondLst>
                                        </p:cTn>
                                        <p:tgtEl>
                                          <p:spTgt spid="8"/>
                                        </p:tgtEl>
                                        <p:attrNameLst>
                                          <p:attrName>style.visibility</p:attrName>
                                        </p:attrNameLst>
                                      </p:cBhvr>
                                      <p:to>
                                        <p:strVal val="hidden"/>
                                      </p:to>
                                    </p:set>
                                  </p:childTnLst>
                                </p:cTn>
                              </p:par>
                            </p:childTnLst>
                          </p:cTn>
                        </p:par>
                        <p:par>
                          <p:cTn id="30" fill="hold">
                            <p:stCondLst>
                              <p:cond delay="800"/>
                            </p:stCondLst>
                            <p:childTnLst>
                              <p:par>
                                <p:cTn id="31" presetID="1" presetClass="exit" presetSubtype="0" fill="hold" nodeType="afterEffect">
                                  <p:stCondLst>
                                    <p:cond delay="30"/>
                                  </p:stCondLst>
                                  <p:childTnLst>
                                    <p:set>
                                      <p:cBhvr>
                                        <p:cTn id="32" dur="1" fill="hold">
                                          <p:stCondLst>
                                            <p:cond delay="0"/>
                                          </p:stCondLst>
                                        </p:cTn>
                                        <p:tgtEl>
                                          <p:spTgt spid="31"/>
                                        </p:tgtEl>
                                        <p:attrNameLst>
                                          <p:attrName>style.visibility</p:attrName>
                                        </p:attrNameLst>
                                      </p:cBhvr>
                                      <p:to>
                                        <p:strVal val="hidden"/>
                                      </p:to>
                                    </p:set>
                                  </p:childTnLst>
                                </p:cTn>
                              </p:par>
                            </p:childTnLst>
                          </p:cTn>
                        </p:par>
                        <p:par>
                          <p:cTn id="33" fill="hold">
                            <p:stCondLst>
                              <p:cond delay="830"/>
                            </p:stCondLst>
                            <p:childTnLst>
                              <p:par>
                                <p:cTn id="34" presetID="1" presetClass="entr" presetSubtype="0" fill="hold" nodeType="afterEffect">
                                  <p:stCondLst>
                                    <p:cond delay="170"/>
                                  </p:stCondLst>
                                  <p:childTnLst>
                                    <p:set>
                                      <p:cBhvr>
                                        <p:cTn id="35" dur="1" fill="hold">
                                          <p:stCondLst>
                                            <p:cond delay="0"/>
                                          </p:stCondLst>
                                        </p:cTn>
                                        <p:tgtEl>
                                          <p:spTgt spid="9"/>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par>
                          <p:cTn id="39" fill="hold">
                            <p:stCondLst>
                              <p:cond delay="1000"/>
                            </p:stCondLst>
                            <p:childTnLst>
                              <p:par>
                                <p:cTn id="40" presetID="1" presetClass="exit" presetSubtype="0" fill="hold" nodeType="afterEffect">
                                  <p:stCondLst>
                                    <p:cond delay="200"/>
                                  </p:stCondLst>
                                  <p:childTnLst>
                                    <p:set>
                                      <p:cBhvr>
                                        <p:cTn id="41" dur="1" fill="hold">
                                          <p:stCondLst>
                                            <p:cond delay="0"/>
                                          </p:stCondLst>
                                        </p:cTn>
                                        <p:tgtEl>
                                          <p:spTgt spid="9"/>
                                        </p:tgtEl>
                                        <p:attrNameLst>
                                          <p:attrName>style.visibility</p:attrName>
                                        </p:attrNameLst>
                                      </p:cBhvr>
                                      <p:to>
                                        <p:strVal val="hidden"/>
                                      </p:to>
                                    </p:set>
                                  </p:childTnLst>
                                </p:cTn>
                              </p:par>
                            </p:childTnLst>
                          </p:cTn>
                        </p:par>
                        <p:par>
                          <p:cTn id="42" fill="hold">
                            <p:stCondLst>
                              <p:cond delay="1200"/>
                            </p:stCondLst>
                            <p:childTnLst>
                              <p:par>
                                <p:cTn id="43" presetID="1" presetClass="exit" presetSubtype="0" fill="hold" nodeType="afterEffect">
                                  <p:stCondLst>
                                    <p:cond delay="0"/>
                                  </p:stCondLst>
                                  <p:childTnLst>
                                    <p:set>
                                      <p:cBhvr>
                                        <p:cTn id="44" dur="1" fill="hold">
                                          <p:stCondLst>
                                            <p:cond delay="0"/>
                                          </p:stCondLst>
                                        </p:cTn>
                                        <p:tgtEl>
                                          <p:spTgt spid="32"/>
                                        </p:tgtEl>
                                        <p:attrNameLst>
                                          <p:attrName>style.visibility</p:attrName>
                                        </p:attrNameLst>
                                      </p:cBhvr>
                                      <p:to>
                                        <p:strVal val="hidden"/>
                                      </p:to>
                                    </p:set>
                                  </p:childTnLst>
                                </p:cTn>
                              </p:par>
                            </p:childTnLst>
                          </p:cTn>
                        </p:par>
                        <p:par>
                          <p:cTn id="45" fill="hold">
                            <p:stCondLst>
                              <p:cond delay="1200"/>
                            </p:stCondLst>
                            <p:childTnLst>
                              <p:par>
                                <p:cTn id="46" presetID="1" presetClass="entr" presetSubtype="0" fill="hold" nodeType="afterEffect">
                                  <p:stCondLst>
                                    <p:cond delay="200"/>
                                  </p:stCondLst>
                                  <p:childTnLst>
                                    <p:set>
                                      <p:cBhvr>
                                        <p:cTn id="47" dur="1" fill="hold">
                                          <p:stCondLst>
                                            <p:cond delay="0"/>
                                          </p:stCondLst>
                                        </p:cTn>
                                        <p:tgtEl>
                                          <p:spTgt spid="10"/>
                                        </p:tgtEl>
                                        <p:attrNameLst>
                                          <p:attrName>style.visibility</p:attrName>
                                        </p:attrNameLst>
                                      </p:cBhvr>
                                      <p:to>
                                        <p:strVal val="visible"/>
                                      </p:to>
                                    </p:set>
                                  </p:childTnLst>
                                </p:cTn>
                              </p:par>
                            </p:childTnLst>
                          </p:cTn>
                        </p:par>
                        <p:par>
                          <p:cTn id="48" fill="hold">
                            <p:stCondLst>
                              <p:cond delay="1400"/>
                            </p:stCondLst>
                            <p:childTnLst>
                              <p:par>
                                <p:cTn id="49" presetID="1" presetClass="entr" presetSubtype="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par>
                          <p:cTn id="51" fill="hold">
                            <p:stCondLst>
                              <p:cond delay="1400"/>
                            </p:stCondLst>
                            <p:childTnLst>
                              <p:par>
                                <p:cTn id="52" presetID="1" presetClass="exit" presetSubtype="0" fill="hold" nodeType="afterEffect">
                                  <p:stCondLst>
                                    <p:cond delay="200"/>
                                  </p:stCondLst>
                                  <p:childTnLst>
                                    <p:set>
                                      <p:cBhvr>
                                        <p:cTn id="53" dur="1" fill="hold">
                                          <p:stCondLst>
                                            <p:cond delay="0"/>
                                          </p:stCondLst>
                                        </p:cTn>
                                        <p:tgtEl>
                                          <p:spTgt spid="10"/>
                                        </p:tgtEl>
                                        <p:attrNameLst>
                                          <p:attrName>style.visibility</p:attrName>
                                        </p:attrNameLst>
                                      </p:cBhvr>
                                      <p:to>
                                        <p:strVal val="hidden"/>
                                      </p:to>
                                    </p:set>
                                  </p:childTnLst>
                                </p:cTn>
                              </p:par>
                            </p:childTnLst>
                          </p:cTn>
                        </p:par>
                        <p:par>
                          <p:cTn id="54" fill="hold">
                            <p:stCondLst>
                              <p:cond delay="1600"/>
                            </p:stCondLst>
                            <p:childTnLst>
                              <p:par>
                                <p:cTn id="55" presetID="1" presetClass="exit" presetSubtype="0" fill="hold" nodeType="afterEffect">
                                  <p:stCondLst>
                                    <p:cond delay="0"/>
                                  </p:stCondLst>
                                  <p:childTnLst>
                                    <p:set>
                                      <p:cBhvr>
                                        <p:cTn id="56" dur="1" fill="hold">
                                          <p:stCondLst>
                                            <p:cond delay="0"/>
                                          </p:stCondLst>
                                        </p:cTn>
                                        <p:tgtEl>
                                          <p:spTgt spid="33"/>
                                        </p:tgtEl>
                                        <p:attrNameLst>
                                          <p:attrName>style.visibility</p:attrName>
                                        </p:attrNameLst>
                                      </p:cBhvr>
                                      <p:to>
                                        <p:strVal val="hidden"/>
                                      </p:to>
                                    </p:set>
                                  </p:childTnLst>
                                </p:cTn>
                              </p:par>
                            </p:childTnLst>
                          </p:cTn>
                        </p:par>
                        <p:par>
                          <p:cTn id="57" fill="hold">
                            <p:stCondLst>
                              <p:cond delay="1600"/>
                            </p:stCondLst>
                            <p:childTnLst>
                              <p:par>
                                <p:cTn id="58" presetID="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childTnLst>
                                </p:cTn>
                              </p:par>
                            </p:childTnLst>
                          </p:cTn>
                        </p:par>
                        <p:par>
                          <p:cTn id="60" fill="hold">
                            <p:stCondLst>
                              <p:cond delay="1600"/>
                            </p:stCondLst>
                            <p:childTnLst>
                              <p:par>
                                <p:cTn id="61" presetID="1" presetClass="entr" presetSubtype="0"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2.70833E-6 -4.44444E-6 L 0.13099 -0.00254 " pathEditMode="relative" rAng="0" ptsTypes="AA">
                                      <p:cBhvr>
                                        <p:cTn id="66" dur="2000" fill="hold"/>
                                        <p:tgtEl>
                                          <p:spTgt spid="24"/>
                                        </p:tgtEl>
                                        <p:attrNameLst>
                                          <p:attrName>ppt_x</p:attrName>
                                          <p:attrName>ppt_y</p:attrName>
                                        </p:attrNameLst>
                                      </p:cBhvr>
                                      <p:rCtr x="6549" y="-139"/>
                                    </p:animMotion>
                                  </p:childTnLst>
                                </p:cTn>
                              </p:par>
                              <p:par>
                                <p:cTn id="67" presetID="42" presetClass="path" presetSubtype="0" accel="50000" decel="50000" fill="hold" nodeType="withEffect">
                                  <p:stCondLst>
                                    <p:cond delay="0"/>
                                  </p:stCondLst>
                                  <p:childTnLst>
                                    <p:animMotion origin="layout" path="M 4.79167E-6 3.7037E-6 L -0.35365 0.00185 " pathEditMode="relative" rAng="0" ptsTypes="AA">
                                      <p:cBhvr>
                                        <p:cTn id="68" dur="2000" fill="hold"/>
                                        <p:tgtEl>
                                          <p:spTgt spid="25"/>
                                        </p:tgtEl>
                                        <p:attrNameLst>
                                          <p:attrName>ppt_x</p:attrName>
                                          <p:attrName>ppt_y</p:attrName>
                                        </p:attrNameLst>
                                      </p:cBhvr>
                                      <p:rCtr x="-17682"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854572"/>
            <a:ext cx="8162925" cy="769441"/>
          </a:xfrm>
        </p:spPr>
        <p:txBody>
          <a:bodyPr/>
          <a:lstStyle/>
          <a:p>
            <a:r>
              <a:rPr lang="en-US" altLang="zh-TW" dirty="0"/>
              <a:t>How to break symmetry</a:t>
            </a:r>
            <a:endParaRPr lang="zh-TW" altLang="en-US" dirty="0"/>
          </a:p>
        </p:txBody>
      </p:sp>
      <p:sp>
        <p:nvSpPr>
          <p:cNvPr id="3" name="內容版面配置區 2"/>
          <p:cNvSpPr>
            <a:spLocks noGrp="1"/>
          </p:cNvSpPr>
          <p:nvPr>
            <p:ph idx="1"/>
          </p:nvPr>
        </p:nvSpPr>
        <p:spPr>
          <a:xfrm>
            <a:off x="912813" y="1905000"/>
            <a:ext cx="7403603" cy="4191000"/>
          </a:xfrm>
        </p:spPr>
        <p:txBody>
          <a:bodyPr/>
          <a:lstStyle/>
          <a:p>
            <a:r>
              <a:rPr lang="en-US" altLang="zh-TW" dirty="0"/>
              <a:t>Recall that the asymmetric setting is easy (the Chinese Remainder Theorem).</a:t>
            </a:r>
          </a:p>
          <a:p>
            <a:r>
              <a:rPr lang="en-US" altLang="zh-TW" dirty="0"/>
              <a:t>The key is to break symmetry of the two users.</a:t>
            </a:r>
          </a:p>
          <a:p>
            <a:r>
              <a:rPr lang="en-US" altLang="zh-TW" dirty="0">
                <a:solidFill>
                  <a:srgbClr val="FF0000"/>
                </a:solidFill>
              </a:rPr>
              <a:t>Unique ID</a:t>
            </a:r>
            <a:r>
              <a:rPr lang="en-US" altLang="zh-TW" dirty="0"/>
              <a:t>: every user (device) has a unique ID, e.g., MAC address or IP address</a:t>
            </a:r>
          </a:p>
          <a:p>
            <a:endParaRPr lang="en-US" altLang="zh-TW" dirty="0"/>
          </a:p>
          <a:p>
            <a:endParaRPr lang="zh-TW" altLang="en-US" dirty="0"/>
          </a:p>
        </p:txBody>
      </p:sp>
    </p:spTree>
    <p:extLst>
      <p:ext uri="{BB962C8B-B14F-4D97-AF65-F5344CB8AC3E}">
        <p14:creationId xmlns:p14="http://schemas.microsoft.com/office/powerpoint/2010/main" val="168856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1538" y="177463"/>
            <a:ext cx="8162925" cy="1446550"/>
          </a:xfrm>
        </p:spPr>
        <p:txBody>
          <a:bodyPr/>
          <a:lstStyle/>
          <a:p>
            <a:r>
              <a:rPr lang="en-US" altLang="zh-TW" dirty="0"/>
              <a:t>The </a:t>
            </a:r>
            <a:r>
              <a:rPr lang="en-US" altLang="zh-TW" b="1" dirty="0"/>
              <a:t>ID</a:t>
            </a:r>
            <a:r>
              <a:rPr lang="en-US" altLang="zh-TW" dirty="0"/>
              <a:t>/async/</a:t>
            </a:r>
            <a:r>
              <a:rPr lang="en-US" altLang="zh-TW" dirty="0" err="1"/>
              <a:t>hetreo</a:t>
            </a:r>
            <a:r>
              <a:rPr lang="en-US" altLang="zh-TW" dirty="0"/>
              <a:t>/local MRP (Unique ID)</a:t>
            </a:r>
            <a:endParaRPr lang="zh-TW" altLang="en-US" dirty="0"/>
          </a:p>
        </p:txBody>
      </p:sp>
      <p:sp>
        <p:nvSpPr>
          <p:cNvPr id="3" name="內容版面配置區 2"/>
          <p:cNvSpPr>
            <a:spLocks noGrp="1"/>
          </p:cNvSpPr>
          <p:nvPr>
            <p:ph idx="1"/>
          </p:nvPr>
        </p:nvSpPr>
        <p:spPr>
          <a:xfrm>
            <a:off x="912813" y="1905000"/>
            <a:ext cx="7475611" cy="4191000"/>
          </a:xfrm>
        </p:spPr>
        <p:txBody>
          <a:bodyPr/>
          <a:lstStyle/>
          <a:p>
            <a:r>
              <a:rPr lang="en-US" altLang="zh-TW" sz="2400" dirty="0"/>
              <a:t>One can map the unique ID for each SU (the 48-bit universal MAC address) to determine the roles (as a sender/child or a receiver/mommy).</a:t>
            </a:r>
          </a:p>
          <a:p>
            <a:r>
              <a:rPr lang="en-US" altLang="zh-TW" sz="2400" dirty="0"/>
              <a:t>Partition time into frames. In the k</a:t>
            </a:r>
            <a:r>
              <a:rPr lang="en-US" altLang="zh-TW" sz="2400" baseline="30000" dirty="0"/>
              <a:t>th</a:t>
            </a:r>
            <a:r>
              <a:rPr lang="en-US" altLang="zh-TW" sz="2400" dirty="0"/>
              <a:t> frame, if the k</a:t>
            </a:r>
            <a:r>
              <a:rPr lang="en-US" altLang="zh-TW" sz="2400" baseline="30000" dirty="0"/>
              <a:t>th </a:t>
            </a:r>
            <a:r>
              <a:rPr lang="en-US" altLang="zh-TW" sz="2400" dirty="0"/>
              <a:t>bit of the ID is </a:t>
            </a:r>
          </a:p>
          <a:p>
            <a:pPr lvl="1"/>
            <a:r>
              <a:rPr lang="en-US" altLang="zh-TW" sz="2400" dirty="0"/>
              <a:t>0</a:t>
            </a:r>
            <a:r>
              <a:rPr lang="en-US" altLang="zh-TW" sz="2400" dirty="0">
                <a:sym typeface="Wingdings" panose="05000000000000000000" pitchFamily="2" charset="2"/>
              </a:rPr>
              <a:t>sender/child, </a:t>
            </a:r>
          </a:p>
          <a:p>
            <a:pPr lvl="1"/>
            <a:r>
              <a:rPr lang="en-US" altLang="zh-TW" sz="2400" dirty="0">
                <a:sym typeface="Wingdings" panose="05000000000000000000" pitchFamily="2" charset="2"/>
              </a:rPr>
              <a:t>1receiver/mommy.</a:t>
            </a:r>
            <a:r>
              <a:rPr lang="en-US" altLang="zh-TW" sz="2400" dirty="0"/>
              <a:t> </a:t>
            </a:r>
            <a:endParaRPr lang="zh-TW" altLang="en-US" sz="2400" dirty="0"/>
          </a:p>
        </p:txBody>
      </p:sp>
    </p:spTree>
    <p:extLst>
      <p:ext uri="{BB962C8B-B14F-4D97-AF65-F5344CB8AC3E}">
        <p14:creationId xmlns:p14="http://schemas.microsoft.com/office/powerpoint/2010/main" val="23946613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 1200"/>
  <p:tag name="ORIGINALHEIGHT" val=" 1181.102"/>
  <p:tag name="ORIGINALWIDTH" val=" 3990.251"/>
  <p:tag name="OUTPUTTYPE" val="PNG"/>
  <p:tag name="IGUANATEXVERSION" val="162"/>
  <p:tag name="LATEXADDIN" val="\documentclass{article}&#10;\usepackage{amsmath}&#10;\pagestyle{empty}&#10;\begin{document}&#10;\begin{itemize}&#10;  \item \textbf{Toy search problem}  &#10;        \begin{itemize}&#10;          \item $n$ items in total; exactly $n_g$ of them are \emph{good}.  &#10;          \item Optimal strategy: inspect each item once, sequentially.  &#10;          \item By order–statistics, the expected time to hit the first good item is&#10;                \[&#10;                E[T_{\text{search}}]=\frac{n+1}{n_g+1}\; .&#10;                \]&#10;        \end{itemize}&#10;   \end{itemize}   &#10;&#10;&#10;&#10;\end{document}"/>
  <p:tag name="IGUANATEXSIZE" val="20"/>
  <p:tag name="IGUANATEXCURSOR" val="532"/>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 1200"/>
  <p:tag name="ORIGINALHEIGHT" val=" 1758.53"/>
  <p:tag name="ORIGINALWIDTH" val=" 4288.714"/>
  <p:tag name="OUTPUTTYPE" val="PNG"/>
  <p:tag name="IGUANATEXVERSION" val="162"/>
  <p:tag name="LATEXADDIN" val="\documentclass{article}&#10;\usepackage{amsmath}&#10;\pagestyle{empty}&#10;\begin{document}&#10;&#10;Let&#10;\(M = 2\lceil\log_2(\lceil\log_2 N\rceil)\rceil + 7.\)&#10;&#10;\smallskip&#10;User $i$ encodes $x_i$ via a \emph{Manchester complete symmetrization}&#10;to obtain an $M$-bit word&#10;\[&#10;  \bigl(w_{x_i}(0),\dots,w_{x_i}(M-1)\bigr).&#10;\]&#10;At slot $t$ user $i$ hops on&#10;\[&#10;  \begin{cases}&#10;    c_i(0), &amp; w_{x_i}(t\bmod M)=0,\\[2pt]&#10;    c_i(1), &amp; w_{x_i}(t\bmod M)=1.&#10;  \end{cases}&#10;\]&#10;Then two users rendezvous in at most \(M\) slots (even when their clocks are not synchronized).&#10;&#10;&#10;\end{document}"/>
  <p:tag name="IGUANATEXSIZE" val="20"/>
  <p:tag name="IGUANATEXCURSOR" val="535"/>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 1200"/>
  <p:tag name="ORIGINALHEIGHT" val=" 2137.233"/>
  <p:tag name="ORIGINALWIDTH" val=" 4199.475"/>
  <p:tag name="OUTPUTTYPE" val="PNG"/>
  <p:tag name="IGUANATEXVERSION" val="162"/>
  <p:tag name="LATEXADDIN" val="\documentclass{article}&#10;\usepackage{amsmath}&#10;\pagestyle{empty}&#10;\begin{document}&#10;\textbf{Case 1: $x_1\neq x_2$.}  &#10;\begin{itemize}&#10;  \item Two symmetrized words differ at highest differing bit.&#10;  \item By Manchester mapping properties (conditions (i)–(iv)),&#10;        rendezvous $\le M$ slots.&#10;\end{itemize}&#10;&#10;\medskip&#10;\textbf{Case 2: $x_1=x_2=k$.}  &#10;\begin{itemize}&#10;  \item Bits at position $k$ satisfy  &#10;        \(\beta_k(c_1(0))=\beta_k(c_2(0))=0,\;&#10;          \beta_k(c_1(1))=\beta_k(c_2(1))=1\).&#10;  \item Hence $c_1(0)\neq c_2(1)$ and $c_1(1)\neq c_2(0)$.&#10;  \item Therefore at least one common channel exists&#10;        ($c_1(0)=c_2(0)$ \emph{or} $c_1(1)=c_2(1)$),&#10;        ensuring rendezvous within $M$ slots.&#10;\end{itemize}&#10;&#10;&#10;&#10;\end{document}"/>
  <p:tag name="IGUANATEXSIZE" val="20"/>
  <p:tag name="IGUANATEXCURSOR" val="720"/>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 1200"/>
  <p:tag name="ORIGINALHEIGHT" val=" 125.2343"/>
  <p:tag name="ORIGINALWIDTH" val=" 1387.327"/>
  <p:tag name="OUTPUTTYPE" val="PNG"/>
  <p:tag name="IGUANATEXVERSION" val="162"/>
  <p:tag name="LATEXADDIN" val="\documentclass{article}&#10;\usepackage{amsmath}&#10;\pagestyle{empty}&#10;\begin{document}&#10;&#10;&#10;\[&#10;          c_i(0)&lt;c_i(1),\qquad i=1,2.&#10;        \]&#10;&#10;&#10;\end{document}"/>
  <p:tag name="IGUANATEXSIZE" val="20"/>
  <p:tag name="IGUANATEXCURSOR" val="135"/>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 1200"/>
  <p:tag name="ORIGINALHEIGHT" val=" 1727.034"/>
  <p:tag name="ORIGINALWIDTH" val=" 4097.488"/>
  <p:tag name="OUTPUTTYPE" val="PNG"/>
  <p:tag name="IGUANATEXVERSION" val="162"/>
  <p:tag name="LATEXADDIN" val="\documentclass{article}&#10;\usepackage{amsmath}&#10;\pagestyle{empty}&#10;\begin{document}&#10;&#10;\begin{itemize}&#10;  \item Prior \textbf{two–channel result} (Manchester mapping) $\Rightarrow$ MTTR $\le M$.&#10;      &#10;  &#10;  \item Key trick: partition the global timeline into&#10;        \[&#10;          \boxed{\text{intervals of }2M\text{ consecutive slots}}&#10;        \]&#10;        so that any two users share at least&#10;        $M$ \emph{overlapping slots} even if clocks are unsynchronised.&#10;\item In each interval, each user can select two different chanels from its available channel set to hop on.&#10;\item At the interval level, each user the &quot;has&quot; two radios.&#10;\end{itemize}&#10;&#10;&#10;\end{document}"/>
  <p:tag name="IGUANATEXSIZE" val="20"/>
  <p:tag name="IGUANATEXCURSOR" val="604"/>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 1200"/>
  <p:tag name="ORIGINALHEIGHT" val=" 2278.965"/>
  <p:tag name="ORIGINALWIDTH" val=" 4094.488"/>
  <p:tag name="OUTPUTTYPE" val="PNG"/>
  <p:tag name="IGUANATEXVERSION" val="162"/>
  <p:tag name="LATEXADDIN" val="\documentclass{article}&#10;\usepackage{amsmath}&#10;\pagestyle{empty}&#10;\begin{document}&#10;&#10;\begin{itemize}&#10;  \item User $i$ owns $n_i$ available channels and $m_i\ge1$ radios&#10;        \[&#10;          i\in\{1,2\}, \quad 1\le m_i\le n_i.&#10;        \]&#10;  \item Partition its channel set \(\mathcal{C}_i\) as evenly as possible:&#10;        \[&#10;          \bigl\{\mathcal{C}_i^{(1)},\dots,\mathcal{C}_i^{(m_i)}\bigr\},&#10;          \qquad&#10;          |\mathcal{C}_i^{(k)}|\;\le\;&#10;          \Bigl\lceil\frac{n_i}{m_i}\Bigr\rceil .&#10;        \]&#10;  \item Denote \(\mathbf{c}_i^{(k)}\) as the (ordered) channel list&#10;        assigned to radio $k$ of user $i$.&#10;\item For the $k^{th}$ radio of user $i$, construct the CH sequence by using the two-prime modular clock algorithm in the previous slide with the input&#10;${\bf c}_i^{(k)}$ and $N$.&#10;\end{itemize}&#10;\centering&#10;\(\displaystyle&#10;\text{Note that each radio handles at most } \lceil n_i/m_i\rceil&#10;\text{ channels.}&#10;\)&#10;&#10;&#10;\end{document}"/>
  <p:tag name="IGUANATEXSIZE" val="20"/>
  <p:tag name="IGUANATEXCURSOR" val="857"/>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 1200"/>
  <p:tag name="ORIGINALHEIGHT" val=" 2079.49"/>
  <p:tag name="ORIGINALWIDTH" val=" 4097.488"/>
  <p:tag name="OUTPUTTYPE" val="PNG"/>
  <p:tag name="IGUANATEXVERSION" val="162"/>
  <p:tag name="LATEXADDIN" val="\documentclass{article}&#10;\usepackage{amsmath}&#10;\pagestyle{empty}&#10;\begin{document}&#10;\begin{itemize}&#10;  \item \textbf{Mapping to oblivious rendezvous}  &#10;        \[&#10;          \begin{aligned}&#10;            &amp;\text{User 1 channel set size} &amp;&amp; n_1 \\&#10;            &amp;\text{User 2 channel set size} &amp;&amp; n_2 \\&#10;            &amp;\text{Common channels} &amp;&amp; n_{1,2}&#10;          \end{aligned}&#10;        \]&#10;        \begin{itemize}&#10;          \item Each \emph{pair} of available channels $(c_1,c_2)$ is an “item.”  &#10;                $\Rightarrow$ total items $=n_1 n_2$.  &#10;          \item A pair is “good’’ iff $c_1=c_2$ (common channel).  &#10;                $\Rightarrow$ good items $=n_{1,2}$.&#10;          \item Therefore, the best any oblivious scheme can hope for is&#10;                \[&#10;                  \boxed{\;&#10;                  \mathrm{ETTR}\;\ge\;&#10;                  \dfrac{n_1 n_2 + 1}{n_{1,2}+1}}\; .&#10;                \]&#10;               &#10;        \end{itemize}&#10;\end{itemize}&#10;&#10;&#10;&#10;\end{document}"/>
  <p:tag name="IGUANATEXSIZE" val="20"/>
  <p:tag name="IGUANATEXCURSOR" val="870"/>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 1200"/>
  <p:tag name="ORIGINALHEIGHT" val=" 129.7338"/>
  <p:tag name="ORIGINALWIDTH" val=" 518.9351"/>
  <p:tag name="OUTPUTTYPE" val="PNG"/>
  <p:tag name="IGUANATEXVERSION" val="162"/>
  <p:tag name="LATEXADDIN" val="\documentclass{article}&#10;\usepackage{amsmath}&#10;\pagestyle{empty}&#10;\begin{document}&#10;&#10;$n_{1,2}/n_1 n_2$&#10;&#10;&#10;\end{document}"/>
  <p:tag name="IGUANATEXSIZE" val="20"/>
  <p:tag name="IGUANATEXCURSOR" val="98"/>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 1200"/>
  <p:tag name="ORIGINALHEIGHT" val=" 129.7338"/>
  <p:tag name="ORIGINALWIDTH" val=" 941.1324"/>
  <p:tag name="OUTPUTTYPE" val="PNG"/>
  <p:tag name="IGUANATEXVERSION" val="162"/>
  <p:tag name="LATEXADDIN" val="\documentclass{article}&#10;\usepackage{amsmath}&#10;\pagestyle{empty}&#10;\begin{document}&#10;&#10;&#10;$E[T]=n_1 n_2/n_{1,2}$&#10;&#10;\end{document}"/>
  <p:tag name="IGUANATEXSIZE" val="24"/>
  <p:tag name="IGUANATEXCURSOR" val="83"/>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 1200"/>
  <p:tag name="ORIGINALHEIGHT" val=" 572.9283"/>
  <p:tag name="ORIGINALWIDTH" val=" 4287.214"/>
  <p:tag name="OUTPUTTYPE" val="PNG"/>
  <p:tag name="IGUANATEXVERSION" val="162"/>
  <p:tag name="LATEXADDIN" val="\documentclass{article}&#10;\usepackage{amsmath}&#10;\pagestyle{empty}&#10;\begin{document}&#10;&#10;The available channels for $SU_1$ is $\{0, 1, 2, 3, 4, 5, 6\}$ and the available channels for $SU_2$ is $\{6, 7, 8, 9, 10\}$.&#10; Suppose that&#10;$SU_1$ randomly selects a channel $c=1$  from the available channel set (as its ID). For $SU_2$, suppose that it selects channel 6 (as its ID).&#10;&#10;\end{document}"/>
  <p:tag name="IGUANATEXSIZE" val="20"/>
  <p:tag name="IGUANATEXCURSOR" val="364"/>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 1200"/>
  <p:tag name="ORIGINALHEIGHT" val=" 417.6978"/>
  <p:tag name="ORIGINALWIDTH" val=" 4289.464"/>
  <p:tag name="OUTPUTTYPE" val="PNG"/>
  <p:tag name="IGUANATEXVERSION" val="162"/>
  <p:tag name="LATEXADDIN" val="\documentclass{article}&#10;\usepackage{amsmath}&#10;\pagestyle{empty}&#10;\begin{document}&#10;&#10;Suppose the two users use the quasi-random algorithm to generate their CH sequences. Then&#10; these two users will rendezvous  within $M p_{1,1} p_{2,1}$ time slots, where $M=\lceil \lceil \log_2 N \rceil /4 \rceil *5+6$ and $N$ is the total number of channels.&#10;&#10;&#10;\end{document}"/>
  <p:tag name="IGUANATEXSIZE" val="20"/>
  <p:tag name="IGUANATEXCURSOR" val="135"/>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 1200"/>
  <p:tag name="ORIGINALHEIGHT" val=" 3164.604"/>
  <p:tag name="ORIGINALWIDTH" val=" 4288.714"/>
  <p:tag name="OUTPUTTYPE" val="PNG"/>
  <p:tag name="IGUANATEXVERSION" val="162"/>
  <p:tag name="LATEXADDIN" val="\documentclass{article}&#10;\usepackage{amsmath}&#10;\pagestyle{empty}&#10;\begin{document}&#10;Let the clock offset between the two users be \(d\) slots.&#10;User 1 (resp.\ 2) encodes its ID channel \(c_1\) (resp.\ \(c_2\))&#10;into an \(M\)-trit codeword via the symmetrization mapping.&#10;&#10;\bigskip&#10;\textbf{Case 1:} \(d\ne0\) \textbf{or} \(c_1\neq c_2\)&#10;\begin{itemize}\setlength\itemsep{2pt}&#10;  \item By construction there exists some \(\tau\in[0,M-1]\)&#10;        such that the two users assume \emph{opposite roles}&#10;        (role 0 vs.\ role 1) in their 4B5B codewords.&#10;  \item \(\;\Rightarrow\) at slot \(\tau\) the two selected roles&#10;        differ, and the \textbf{Chinese Remainder Theorem}&#10;        guarantees rendezvous within one joint period.&#10;  \item \emph{Result:} MTTR bounded by the CRT period&#10;        associated with the two primes.&#10;\end{itemize}&#10;&#10;\bigskip&#10;\textbf{Case 2:} \(d=0\) \textbf{and} \(c_1=c_2\)&#10;\begin{itemize}\setlength\itemsep{2pt}&#10;  \item Both users share the \emph{same} ID channel \(\;c_1=c_2\).&#10;  \item They hop on that channel at slot 0, so rendezvous occurs&#10;        immediately.&#10;\end{itemize}&#10;&#10;\bigskip&#10;\centerline{\(\boxed{\text{MTTR satisfies the CRT bound in Case 1 and }0\text{ in Case 2}}\)}&#10;&#10;&#10;&#10;\end{document}"/>
  <p:tag name="IGUANATEXSIZE" val="20"/>
  <p:tag name="IGUANATEXCURSOR" val="609"/>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 1200"/>
  <p:tag name="ORIGINALHEIGHT" val=" 2032.996"/>
  <p:tag name="ORIGINALWIDTH" val=" 3231.346"/>
  <p:tag name="OUTPUTTYPE" val="PNG"/>
  <p:tag name="IGUANATEXVERSION" val="162"/>
  <p:tag name="LATEXADDIN" val="\documentclass{article}&#10;\usepackage{amsmath}&#10;\pagestyle{empty}&#10;\begin{document}&#10;&#10;\begin{itemize}&#10;  \item Each user has \textbf{exactly two available channels}. &#10;\item As before, there is at least one common channel.&#10;  \item Global channel labelling $\;\Rightarrow\;$ assume&#10;        \[&#10;          c_i(0)&lt;c_i(1),\qquad i=1,2.&#10;        \]&#10;  \item Binary expansion for any channel index $z\in[0,N-1]$:&#10;        \[&#10;          z=\sum_{j=1}^{\lceil\log_2 N\rceil}\beta_j(z)\,2^{\,j-1},&#10;          \qquad&#10;          \beta_j(z)\in\{0,1\}.&#10;        \]&#10;        (first bit = least–significant bit)&#10;\end{itemize}&#10;&#10;&#10;\end{document}"/>
  <p:tag name="IGUANATEXSIZE" val="20"/>
  <p:tag name="IGUANATEXCURSOR" val="167"/>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 1200"/>
  <p:tag name="ORIGINALHEIGHT" val=" 1070.116"/>
  <p:tag name="ORIGINALWIDTH" val=" 4004.5"/>
  <p:tag name="OUTPUTTYPE" val="PNG"/>
  <p:tag name="IGUANATEXVERSION" val="162"/>
  <p:tag name="LATEXADDIN" val="\documentclass{article}&#10;\usepackage{amsmath}&#10;\pagestyle{empty}&#10;\begin{document}&#10;\[&#10;x_i=\max\bigl\{k:\beta_k\bigl(c_i(0)\bigr)\;&lt;\;\beta_k\bigl(c_i(1)\bigr)\bigr\}-1.&#10;\]&#10;\begin{itemize}&#10;  \item $x_i+1$ is the \emph{highest bit position} where the two channels of user $i$ differ.&#10;  \item Range:&#10;        \[&#10;          0\;\le\;x_i\;\le\;\lceil\log_2 N\rceil-1.&#10;        \]&#10;  \item Therefore $\;x_i$ needs at most&#10;        \(\displaystyle&#10;          \lceil\log_2\!\bigl(\lceil\log_2 N\rceil\bigr)\rceil&#10;        \) bits for encoding.&#10;\end{itemize}&#10;&#10;&#10;&#10;\end{document}"/>
  <p:tag name="IGUANATEXSIZE" val="20"/>
  <p:tag name="IGUANATEXCURSOR" val="270"/>
  <p:tag name="TRANSPARENCY" val="True"/>
  <p:tag name="CHOOSECOLOR" val="False"/>
  <p:tag name="COLORHEX" val="000000"/>
  <p:tag name="LATEXENGINEID" val="0"/>
  <p:tag name="TEMPFOLDER" val="C:\Temp\"/>
  <p:tag name="LATEXFORMHEIGHT" val=" 320"/>
  <p:tag name="LATEXFORMWIDTH" val=" 385"/>
  <p:tag name="LATEXFORMWRAP" val="True"/>
  <p:tag name="BITMAPVECTOR" val="0"/>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Verdana" pitchFamily="34"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Verdana" pitchFamily="34" charset="0"/>
            <a:ea typeface="新細明體" charset="-120"/>
          </a:defRPr>
        </a:defPPr>
      </a:lstStyle>
    </a:lnDef>
    <a:txDef>
      <a:spPr bwMode="auto">
        <a:blipFill rotWithShape="0">
          <a:blip xmlns:r="http://schemas.openxmlformats.org/officeDocument/2006/relationships" r:embed="rId1"/>
          <a:stretch>
            <a:fillRect l="-526" t="-1310" r="-902" b="-18923"/>
          </a:stretch>
        </a:blipFill>
        <a:ln>
          <a:noFill/>
        </a:ln>
        <a:extLs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chemeClr val="folHlink"/>
          </a:buClr>
          <a:buSzPct val="75000"/>
          <a:buFont typeface="Wingdings" panose="05000000000000000000" pitchFamily="2" charset="2"/>
          <a:buChar char="n"/>
          <a:tabLst/>
          <a:defRPr kumimoji="1" sz="3200" b="0" i="0" u="none" strike="noStrike" kern="0" cap="none" spc="0" normalizeH="0" baseline="0" noProof="0" dirty="0" smtClean="0">
            <a:ln>
              <a:noFill/>
            </a:ln>
            <a:noFill/>
            <a:effectLst/>
            <a:uLnTx/>
            <a:uFillTx/>
            <a:latin typeface="+mn-lt"/>
            <a:ea typeface="+mn-ea"/>
            <a:cs typeface="+mn-cs"/>
          </a:defRPr>
        </a:defPPr>
      </a:lstStyle>
    </a:tx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原創">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原創">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原創">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headEnd type="arrow"/>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Designs\Bold Stripes.pot</Template>
  <TotalTime>8549</TotalTime>
  <Words>1672</Words>
  <Application>Microsoft Office PowerPoint</Application>
  <PresentationFormat>如螢幕大小 (4:3)</PresentationFormat>
  <Paragraphs>137</Paragraphs>
  <Slides>39</Slides>
  <Notes>2</Notes>
  <HiddenSlides>0</HiddenSlides>
  <MMClips>0</MMClips>
  <ScaleCrop>false</ScaleCrop>
  <HeadingPairs>
    <vt:vector size="8" baseType="variant">
      <vt:variant>
        <vt:lpstr>使用字型</vt:lpstr>
      </vt:variant>
      <vt:variant>
        <vt:i4>7</vt:i4>
      </vt:variant>
      <vt:variant>
        <vt:lpstr>佈景主題</vt:lpstr>
      </vt:variant>
      <vt:variant>
        <vt:i4>2</vt:i4>
      </vt:variant>
      <vt:variant>
        <vt:lpstr>內嵌 OLE 伺服程式</vt:lpstr>
      </vt:variant>
      <vt:variant>
        <vt:i4>1</vt:i4>
      </vt:variant>
      <vt:variant>
        <vt:lpstr>投影片標題</vt:lpstr>
      </vt:variant>
      <vt:variant>
        <vt:i4>39</vt:i4>
      </vt:variant>
    </vt:vector>
  </HeadingPairs>
  <TitlesOfParts>
    <vt:vector size="49" baseType="lpstr">
      <vt:lpstr>新細明體</vt:lpstr>
      <vt:lpstr>Bookman Old Style</vt:lpstr>
      <vt:lpstr>Gill Sans MT</vt:lpstr>
      <vt:lpstr>Times New Roman</vt:lpstr>
      <vt:lpstr>Verdana</vt:lpstr>
      <vt:lpstr>Wingdings</vt:lpstr>
      <vt:lpstr>Wingdings 3</vt:lpstr>
      <vt:lpstr>Bold Stripes</vt:lpstr>
      <vt:lpstr>原創</vt:lpstr>
      <vt:lpstr>Formula</vt:lpstr>
      <vt:lpstr>An Introduction to the Multichannel Rendezvous Problem-Part III</vt:lpstr>
      <vt:lpstr>The sym/async/hetero/local MRP (Oblivious rendezvous)</vt:lpstr>
      <vt:lpstr>ETTR lower bound</vt:lpstr>
      <vt:lpstr>ETTR lower bound</vt:lpstr>
      <vt:lpstr>Coin-tossing (or dice-rolling) does not need clock synchronization</vt:lpstr>
      <vt:lpstr>Blind Rendezvous(coin tossing)—The Random Algorithm</vt:lpstr>
      <vt:lpstr>Blind Rendezvous(coin tossing)</vt:lpstr>
      <vt:lpstr>How to break symmetry</vt:lpstr>
      <vt:lpstr>The ID/async/hetreo/local MRP (Unique ID)</vt:lpstr>
      <vt:lpstr>Unique ID itself is not enough!</vt:lpstr>
      <vt:lpstr>Need to be cyclically unique</vt:lpstr>
      <vt:lpstr>Two known symmetrization mappings  </vt:lpstr>
      <vt:lpstr>Delimiter for framing a packet</vt:lpstr>
      <vt:lpstr>The 4B5B encoding table</vt:lpstr>
      <vt:lpstr>The 4B5B symmetrization mapping</vt:lpstr>
      <vt:lpstr>The 4B5B symmetrization mapping</vt:lpstr>
      <vt:lpstr>The sym/async/hetero/global MRP (eliminating the need of the unique ID assumption for labelled channels)</vt:lpstr>
      <vt:lpstr>Eliminating the need of the unique ID assumption for labelled channels</vt:lpstr>
      <vt:lpstr>The 4B5B ternary symmetrization mapping</vt:lpstr>
      <vt:lpstr>Three roles</vt:lpstr>
      <vt:lpstr>The quasi-random algorithm</vt:lpstr>
      <vt:lpstr>PowerPoint 簡報</vt:lpstr>
      <vt:lpstr>PowerPoint 簡報</vt:lpstr>
      <vt:lpstr>MTTR bound</vt:lpstr>
      <vt:lpstr>PowerPoint 簡報</vt:lpstr>
      <vt:lpstr>ETTR performance</vt:lpstr>
      <vt:lpstr>Complete symmetrization mapping</vt:lpstr>
      <vt:lpstr>Complete symmetrization mapping</vt:lpstr>
      <vt:lpstr>Manchester encoding</vt:lpstr>
      <vt:lpstr>The Manchester complete symmetrization mapping</vt:lpstr>
      <vt:lpstr>Two‐channel users</vt:lpstr>
      <vt:lpstr>Largest differing bit</vt:lpstr>
      <vt:lpstr>MTTR bound</vt:lpstr>
      <vt:lpstr>Proof Sketch</vt:lpstr>
      <vt:lpstr>Applying the results for two-channel users to the sym/async/hetero/global MRP</vt:lpstr>
      <vt:lpstr>Two-prime modular clock algorithm</vt:lpstr>
      <vt:lpstr>Extension to multiple radios</vt:lpstr>
      <vt:lpstr>The MTTR bound of the two-prime modular clock algorithm with Manchester complete symmetrization mapping</vt:lpstr>
      <vt:lpstr>Summary: two basic approaches</vt:lpstr>
    </vt:vector>
  </TitlesOfParts>
  <Company>NTHU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Homework #1</dc:title>
  <dc:creator>C.S. Chang</dc:creator>
  <cp:lastModifiedBy>張正尚</cp:lastModifiedBy>
  <cp:revision>262</cp:revision>
  <dcterms:created xsi:type="dcterms:W3CDTF">2005-09-29T03:25:25Z</dcterms:created>
  <dcterms:modified xsi:type="dcterms:W3CDTF">2025-07-06T11:27:39Z</dcterms:modified>
</cp:coreProperties>
</file>